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5" r:id="rId10"/>
    <p:sldId id="266" r:id="rId11"/>
    <p:sldId id="264"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2.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ata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2.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569D7-B850-4C51-8D60-E01886EDE3F8}"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ru-RU"/>
        </a:p>
      </dgm:t>
    </dgm:pt>
    <dgm:pt modelId="{39F87C1C-4AC8-4D58-8652-0F228F0DD460}">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Основание для выбора формы ГИА</a:t>
          </a:r>
          <a:r>
            <a:rPr lang="ru-RU" sz="1100" dirty="0" smtClean="0">
              <a:latin typeface="Times New Roman" panose="02020603050405020304" pitchFamily="18" charset="0"/>
              <a:cs typeface="Times New Roman" panose="02020603050405020304" pitchFamily="18" charset="0"/>
            </a:rPr>
            <a:t>: да</a:t>
          </a:r>
          <a:endParaRPr lang="ru-RU" sz="1100" dirty="0">
            <a:latin typeface="Times New Roman" panose="02020603050405020304" pitchFamily="18" charset="0"/>
            <a:cs typeface="Times New Roman" panose="02020603050405020304" pitchFamily="18" charset="0"/>
          </a:endParaRPr>
        </a:p>
      </dgm:t>
    </dgm:pt>
    <dgm:pt modelId="{FF102C81-BD2B-454F-A4D0-B1E7F7D5D2A6}" type="parTrans" cxnId="{6EB16A2A-51AD-4E89-B517-94D57AA7D925}">
      <dgm:prSet/>
      <dgm:spPr/>
      <dgm:t>
        <a:bodyPr/>
        <a:lstStyle/>
        <a:p>
          <a:endParaRPr lang="ru-RU"/>
        </a:p>
      </dgm:t>
    </dgm:pt>
    <dgm:pt modelId="{88FA4F40-512C-4017-B4E5-C14E3307EAE8}" type="sibTrans" cxnId="{6EB16A2A-51AD-4E89-B517-94D57AA7D925}">
      <dgm:prSet/>
      <dgm:spPr/>
      <dgm:t>
        <a:bodyPr/>
        <a:lstStyle/>
        <a:p>
          <a:endParaRPr lang="ru-RU"/>
        </a:p>
      </dgm:t>
    </dgm:pt>
    <dgm:pt modelId="{1A9D1C8A-10AF-4555-AB4F-47D4E74EA017}">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Продолжительность экзамена:  </a:t>
          </a:r>
          <a:r>
            <a:rPr lang="ru-RU" sz="1100" dirty="0" smtClean="0">
              <a:latin typeface="Times New Roman" panose="02020603050405020304" pitchFamily="18" charset="0"/>
              <a:cs typeface="Times New Roman" panose="02020603050405020304" pitchFamily="18" charset="0"/>
            </a:rPr>
            <a:t>увеличивается на 1,5 часа</a:t>
          </a:r>
        </a:p>
        <a:p>
          <a:pPr algn="just"/>
          <a:r>
            <a:rPr lang="ru-RU" sz="11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dirty="0" smtClean="0">
              <a:latin typeface="Times New Roman" panose="02020603050405020304" pitchFamily="18" charset="0"/>
              <a:cs typeface="Times New Roman" panose="02020603050405020304" pitchFamily="18" charset="0"/>
            </a:rPr>
            <a:t>: увеличивается на 30 минут.</a:t>
          </a:r>
        </a:p>
      </dgm:t>
    </dgm:pt>
    <dgm:pt modelId="{0BCC97CA-A9FF-4C40-BDB0-A5B8358FA565}" type="parTrans" cxnId="{52844779-A5DB-4389-983E-CF55612ABD1F}">
      <dgm:prSet/>
      <dgm:spPr/>
      <dgm:t>
        <a:bodyPr/>
        <a:lstStyle/>
        <a:p>
          <a:endParaRPr lang="ru-RU"/>
        </a:p>
      </dgm:t>
    </dgm:pt>
    <dgm:pt modelId="{6606B82B-8C94-4408-8606-C6DB8D9152E4}" type="sibTrans" cxnId="{52844779-A5DB-4389-983E-CF55612ABD1F}">
      <dgm:prSet/>
      <dgm:spPr/>
      <dgm:t>
        <a:bodyPr/>
        <a:lstStyle/>
        <a:p>
          <a:endParaRPr lang="ru-RU"/>
        </a:p>
      </dgm:t>
    </dgm:pt>
    <dgm:pt modelId="{0AAAFBAA-A057-4679-90DE-0D3932D6293B}">
      <dgm:prSet phldrT="[Текст]" custT="1"/>
      <dgm:spPr/>
      <dgm:t>
        <a:bodyPr/>
        <a:lstStyle/>
        <a:p>
          <a:pPr algn="ctr">
            <a:spcAft>
              <a:spcPts val="0"/>
            </a:spcAft>
          </a:pPr>
          <a:r>
            <a:rPr lang="ru-RU" sz="1100" b="1" dirty="0" smtClean="0">
              <a:latin typeface="Times New Roman" panose="02020603050405020304" pitchFamily="18" charset="0"/>
              <a:cs typeface="Times New Roman" panose="02020603050405020304" pitchFamily="18" charset="0"/>
            </a:rPr>
            <a:t>Экзамены:</a:t>
          </a:r>
        </a:p>
        <a:p>
          <a:pPr algn="just">
            <a:spcAft>
              <a:spcPts val="0"/>
            </a:spcAft>
          </a:pPr>
          <a:r>
            <a:rPr lang="ru-RU" sz="1100" b="1" dirty="0" smtClean="0">
              <a:latin typeface="Times New Roman" panose="02020603050405020304" pitchFamily="18" charset="0"/>
              <a:cs typeface="Times New Roman" panose="02020603050405020304" pitchFamily="18" charset="0"/>
            </a:rPr>
            <a:t>Русский язык: </a:t>
          </a:r>
          <a:r>
            <a:rPr lang="ru-RU" sz="1100" dirty="0" smtClean="0">
              <a:latin typeface="Times New Roman" panose="02020603050405020304" pitchFamily="18" charset="0"/>
              <a:cs typeface="Times New Roman" panose="02020603050405020304" pitchFamily="18" charset="0"/>
            </a:rPr>
            <a:t>200 (сочинение) / 500 (изложение с творческим заданием)</a:t>
          </a:r>
        </a:p>
        <a:p>
          <a:pPr algn="just">
            <a:spcAft>
              <a:spcPts val="0"/>
            </a:spcAft>
          </a:pPr>
          <a:r>
            <a:rPr lang="ru-RU" sz="1100" b="1" dirty="0" smtClean="0">
              <a:latin typeface="Times New Roman" panose="02020603050405020304" pitchFamily="18" charset="0"/>
              <a:cs typeface="Times New Roman" panose="02020603050405020304" pitchFamily="18" charset="0"/>
            </a:rPr>
            <a:t>Математика: </a:t>
          </a:r>
          <a:r>
            <a:rPr lang="ru-RU" sz="1100" dirty="0" smtClean="0">
              <a:latin typeface="Times New Roman" panose="02020603050405020304" pitchFamily="18" charset="0"/>
              <a:cs typeface="Times New Roman" panose="02020603050405020304" pitchFamily="18" charset="0"/>
            </a:rPr>
            <a:t>100 (содержит 14 заданий с кратким ответом) / 200 (для глухих обучающихся с учетом психофизических особенностей с ЗПР, содержит 10 задний с кратким ответом)</a:t>
          </a:r>
          <a:endParaRPr lang="ru-RU" sz="1100" dirty="0">
            <a:latin typeface="Times New Roman" panose="02020603050405020304" pitchFamily="18" charset="0"/>
            <a:cs typeface="Times New Roman" panose="02020603050405020304" pitchFamily="18" charset="0"/>
          </a:endParaRPr>
        </a:p>
      </dgm:t>
    </dgm:pt>
    <dgm:pt modelId="{F478F258-C68F-4229-8502-649428DD8DD3}" type="parTrans" cxnId="{886A28F7-0C4F-4391-B974-1B114F9748EA}">
      <dgm:prSet/>
      <dgm:spPr/>
      <dgm:t>
        <a:bodyPr/>
        <a:lstStyle/>
        <a:p>
          <a:endParaRPr lang="ru-RU"/>
        </a:p>
      </dgm:t>
    </dgm:pt>
    <dgm:pt modelId="{BFD678CD-B0FB-47EB-AB7B-5A2C54668BCF}" type="sibTrans" cxnId="{886A28F7-0C4F-4391-B974-1B114F9748EA}">
      <dgm:prSet/>
      <dgm:spPr/>
      <dgm:t>
        <a:bodyPr/>
        <a:lstStyle/>
        <a:p>
          <a:endParaRPr lang="ru-RU"/>
        </a:p>
      </dgm:t>
    </dgm:pt>
    <dgm:pt modelId="{A7FB2EC0-969E-4B51-B42E-D8EF9197BBBA}">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Аудитория пункта проведения экзамена: </a:t>
          </a:r>
          <a:r>
            <a:rPr lang="ru-RU" sz="11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6 чел.</a:t>
          </a:r>
        </a:p>
        <a:p>
          <a:pPr algn="just"/>
          <a:r>
            <a:rPr lang="ru-RU" sz="1100" b="1" dirty="0" smtClean="0">
              <a:latin typeface="Times New Roman" panose="02020603050405020304" pitchFamily="18" charset="0"/>
              <a:cs typeface="Times New Roman" panose="02020603050405020304" pitchFamily="18" charset="0"/>
            </a:rPr>
            <a:t>Рабочее место: </a:t>
          </a:r>
          <a:r>
            <a:rPr lang="ru-RU" sz="1100" b="0" dirty="0" smtClean="0">
              <a:latin typeface="Times New Roman" panose="02020603050405020304" pitchFamily="18" charset="0"/>
              <a:cs typeface="Times New Roman" panose="02020603050405020304" pitchFamily="18" charset="0"/>
            </a:rPr>
            <a:t>М</a:t>
          </a:r>
          <a:r>
            <a:rPr lang="ru-RU" sz="1100" dirty="0" smtClean="0">
              <a:latin typeface="Times New Roman" panose="02020603050405020304" pitchFamily="18" charset="0"/>
              <a:cs typeface="Times New Roman" panose="02020603050405020304" pitchFamily="18" charset="0"/>
            </a:rPr>
            <a:t>ожет быть оборудовано компьютером,  не имеющим выхода в сеть  «Интернет» и не содержащим  информации по сдаваемому  учебному предмету.</a:t>
          </a:r>
          <a:endParaRPr lang="ru-RU" sz="1100" dirty="0">
            <a:latin typeface="Times New Roman" panose="02020603050405020304" pitchFamily="18" charset="0"/>
            <a:cs typeface="Times New Roman" panose="02020603050405020304" pitchFamily="18" charset="0"/>
          </a:endParaRPr>
        </a:p>
      </dgm:t>
    </dgm:pt>
    <dgm:pt modelId="{86E0B389-0FE0-4F2C-B737-0EE938EB50F0}" type="parTrans" cxnId="{3CA814C2-12C8-4875-8959-82E021928AB8}">
      <dgm:prSet/>
      <dgm:spPr/>
      <dgm:t>
        <a:bodyPr/>
        <a:lstStyle/>
        <a:p>
          <a:endParaRPr lang="ru-RU"/>
        </a:p>
      </dgm:t>
    </dgm:pt>
    <dgm:pt modelId="{CAE076E1-2B22-44EB-B047-9E38543D85E3}" type="sibTrans" cxnId="{3CA814C2-12C8-4875-8959-82E021928AB8}">
      <dgm:prSet/>
      <dgm:spPr/>
      <dgm:t>
        <a:bodyPr/>
        <a:lstStyle/>
        <a:p>
          <a:endParaRPr lang="ru-RU"/>
        </a:p>
      </dgm:t>
    </dgm:pt>
    <dgm:pt modelId="{64E5AC9A-F21A-463D-916C-4AD55E4B491E}">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Работа ассистента:  </a:t>
          </a:r>
          <a:r>
            <a:rPr lang="ru-RU" sz="1100" dirty="0" smtClean="0">
              <a:latin typeface="Times New Roman" panose="02020603050405020304" pitchFamily="18" charset="0"/>
              <a:cs typeface="Times New Roman" panose="02020603050405020304" pitchFamily="18" charset="0"/>
            </a:rPr>
            <a:t>Ассистент-</a:t>
          </a:r>
          <a:r>
            <a:rPr lang="ru-RU" sz="1100" dirty="0" err="1" smtClean="0">
              <a:latin typeface="Times New Roman" panose="02020603050405020304" pitchFamily="18" charset="0"/>
              <a:cs typeface="Times New Roman" panose="02020603050405020304" pitchFamily="18" charset="0"/>
            </a:rPr>
            <a:t>сурдопереводчик</a:t>
          </a:r>
          <a:r>
            <a:rPr lang="ru-RU" sz="110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слов.</a:t>
          </a:r>
          <a:endParaRPr lang="ru-RU" sz="1100" dirty="0">
            <a:latin typeface="Times New Roman" panose="02020603050405020304" pitchFamily="18" charset="0"/>
            <a:cs typeface="Times New Roman" panose="02020603050405020304" pitchFamily="18" charset="0"/>
          </a:endParaRPr>
        </a:p>
      </dgm:t>
    </dgm:pt>
    <dgm:pt modelId="{0C031251-E4DA-4EBE-A229-98AF2DD9C693}" type="parTrans" cxnId="{ED2D62D9-E2D0-49E9-9E80-3A90FB8C93BC}">
      <dgm:prSet/>
      <dgm:spPr/>
      <dgm:t>
        <a:bodyPr/>
        <a:lstStyle/>
        <a:p>
          <a:endParaRPr lang="ru-RU"/>
        </a:p>
      </dgm:t>
    </dgm:pt>
    <dgm:pt modelId="{D8015221-13E4-4710-AB77-D4CB52CA4BFB}" type="sibTrans" cxnId="{ED2D62D9-E2D0-49E9-9E80-3A90FB8C93BC}">
      <dgm:prSet/>
      <dgm:spPr/>
      <dgm:t>
        <a:bodyPr/>
        <a:lstStyle/>
        <a:p>
          <a:endParaRPr lang="ru-RU"/>
        </a:p>
      </dgm:t>
    </dgm:pt>
    <dgm:pt modelId="{FDBE40BF-3F7E-4A39-9DA9-9300DA4FE01E}">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dirty="0" smtClean="0">
              <a:latin typeface="Times New Roman" panose="02020603050405020304" pitchFamily="18" charset="0"/>
              <a:cs typeface="Times New Roman" panose="02020603050405020304" pitchFamily="18" charset="0"/>
            </a:rPr>
            <a:t>да</a:t>
          </a:r>
          <a:endParaRPr lang="ru-RU" sz="1100" dirty="0">
            <a:latin typeface="Times New Roman" panose="02020603050405020304" pitchFamily="18" charset="0"/>
            <a:cs typeface="Times New Roman" panose="02020603050405020304" pitchFamily="18" charset="0"/>
          </a:endParaRPr>
        </a:p>
      </dgm:t>
    </dgm:pt>
    <dgm:pt modelId="{AE482101-4CB4-4B4E-B299-977EA26F2A03}" type="parTrans" cxnId="{EE2471DB-89E4-4BA0-8963-C06285624C85}">
      <dgm:prSet/>
      <dgm:spPr/>
      <dgm:t>
        <a:bodyPr/>
        <a:lstStyle/>
        <a:p>
          <a:endParaRPr lang="ru-RU"/>
        </a:p>
      </dgm:t>
    </dgm:pt>
    <dgm:pt modelId="{8FE2892B-C699-46BF-92F5-C78312ECB02C}" type="sibTrans" cxnId="{EE2471DB-89E4-4BA0-8963-C06285624C85}">
      <dgm:prSet/>
      <dgm:spPr/>
      <dgm:t>
        <a:bodyPr/>
        <a:lstStyle/>
        <a:p>
          <a:endParaRPr lang="ru-RU"/>
        </a:p>
      </dgm:t>
    </dgm:pt>
    <dgm:pt modelId="{1A322FAF-2250-4B4A-A085-6332CD151194}">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Оформление работы: </a:t>
          </a:r>
          <a:r>
            <a:rPr lang="ru-RU" sz="1100" dirty="0" smtClean="0">
              <a:latin typeface="Times New Roman" panose="02020603050405020304" pitchFamily="18" charset="0"/>
              <a:cs typeface="Times New Roman" panose="02020603050405020304" pitchFamily="18" charset="0"/>
            </a:rPr>
            <a:t>текстовая форма инструкции для заполнения бланков ОГЭ (ЕГЭ).</a:t>
          </a:r>
        </a:p>
      </dgm:t>
    </dgm:pt>
    <dgm:pt modelId="{6745AC6B-505B-4EF7-9B62-8D11EA3B3183}" type="sibTrans" cxnId="{1B62D6DF-C467-4914-9B1A-E2D02DCF3E81}">
      <dgm:prSet/>
      <dgm:spPr/>
      <dgm:t>
        <a:bodyPr/>
        <a:lstStyle/>
        <a:p>
          <a:endParaRPr lang="ru-RU"/>
        </a:p>
      </dgm:t>
    </dgm:pt>
    <dgm:pt modelId="{52F2DBAC-1365-4CBE-8E90-1F7B7C0C1EE8}" type="parTrans" cxnId="{1B62D6DF-C467-4914-9B1A-E2D02DCF3E81}">
      <dgm:prSet/>
      <dgm:spPr/>
      <dgm:t>
        <a:bodyPr/>
        <a:lstStyle/>
        <a:p>
          <a:endParaRPr lang="ru-RU"/>
        </a:p>
      </dgm:t>
    </dgm:pt>
    <dgm:pt modelId="{00731CEE-B71A-45F2-8C10-477863C64FFC}">
      <dgm:prSet custT="1"/>
      <dgm:spPr/>
      <dgm:t>
        <a:bodyPr/>
        <a:lstStyle/>
        <a:p>
          <a:pPr algn="ctr">
            <a:spcAft>
              <a:spcPts val="0"/>
            </a:spcAft>
          </a:pPr>
          <a:r>
            <a:rPr lang="ru-RU" sz="1050" b="1" dirty="0" smtClean="0">
              <a:latin typeface="Times New Roman" panose="02020603050405020304" pitchFamily="18" charset="0"/>
              <a:cs typeface="Times New Roman" panose="02020603050405020304" pitchFamily="18" charset="0"/>
            </a:rPr>
            <a:t>Особенности проведения экзамена:</a:t>
          </a:r>
        </a:p>
        <a:p>
          <a:pPr algn="l">
            <a:spcAft>
              <a:spcPts val="0"/>
            </a:spcAft>
          </a:pPr>
          <a:r>
            <a:rPr lang="ru-RU" sz="1050" b="1" i="1" u="sng" dirty="0" smtClean="0">
              <a:latin typeface="Times New Roman" panose="02020603050405020304" pitchFamily="18" charset="0"/>
              <a:cs typeface="Times New Roman" panose="02020603050405020304" pitchFamily="18" charset="0"/>
            </a:rPr>
            <a:t>Сочинение</a:t>
          </a:r>
          <a:r>
            <a:rPr lang="ru-RU" sz="1050" dirty="0" smtClean="0">
              <a:latin typeface="Times New Roman" panose="02020603050405020304" pitchFamily="18" charset="0"/>
              <a:cs typeface="Times New Roman" panose="02020603050405020304" pitchFamily="18" charset="0"/>
            </a:rPr>
            <a:t>: объем – от 150 слов. Простые формулировки тем сочинения и инструкции к заданию.</a:t>
          </a:r>
        </a:p>
        <a:p>
          <a:pPr algn="l">
            <a:spcAft>
              <a:spcPts val="0"/>
            </a:spcAft>
          </a:pPr>
          <a:r>
            <a:rPr lang="ru-RU" sz="1050" b="1" i="1" u="sng" dirty="0" smtClean="0">
              <a:latin typeface="Times New Roman" panose="02020603050405020304" pitchFamily="18" charset="0"/>
              <a:cs typeface="Times New Roman" panose="02020603050405020304" pitchFamily="18" charset="0"/>
            </a:rPr>
            <a:t>Изложение</a:t>
          </a:r>
          <a:r>
            <a:rPr lang="ru-RU" sz="1050" dirty="0" smtClean="0">
              <a:latin typeface="Times New Roman" panose="02020603050405020304" pitchFamily="18" charset="0"/>
              <a:cs typeface="Times New Roman" panose="02020603050405020304" pitchFamily="18" charset="0"/>
            </a:rPr>
            <a:t>: Объем текста изложения: 350 слов. Предложенный для изложения текст читается 3 раза. После второго прочтения текста предоставляется текст изложения для чтения и проведения подготовительной работы на 40 минут. Изложение пишется по выбору: сжатое (от 50 слов) или подробное (не регламентируется).</a:t>
          </a:r>
        </a:p>
      </dgm:t>
    </dgm:pt>
    <dgm:pt modelId="{7EACCCCD-48F3-4126-9A44-684030444CCE}" type="parTrans" cxnId="{DB0D4070-8897-4132-AB42-EA54D55D273D}">
      <dgm:prSet/>
      <dgm:spPr/>
      <dgm:t>
        <a:bodyPr/>
        <a:lstStyle/>
        <a:p>
          <a:endParaRPr lang="ru-RU"/>
        </a:p>
      </dgm:t>
    </dgm:pt>
    <dgm:pt modelId="{EE81F4DC-6611-424E-892F-C08350F0062F}" type="sibTrans" cxnId="{DB0D4070-8897-4132-AB42-EA54D55D273D}">
      <dgm:prSet/>
      <dgm:spPr/>
      <dgm:t>
        <a:bodyPr/>
        <a:lstStyle/>
        <a:p>
          <a:endParaRPr lang="ru-RU"/>
        </a:p>
      </dgm:t>
    </dgm:pt>
    <dgm:pt modelId="{8DF7E94E-C285-43E7-B2D4-7EB6EFF3C938}" type="pres">
      <dgm:prSet presAssocID="{A0C569D7-B850-4C51-8D60-E01886EDE3F8}" presName="linear" presStyleCnt="0">
        <dgm:presLayoutVars>
          <dgm:dir/>
          <dgm:resizeHandles val="exact"/>
        </dgm:presLayoutVars>
      </dgm:prSet>
      <dgm:spPr/>
      <dgm:t>
        <a:bodyPr/>
        <a:lstStyle/>
        <a:p>
          <a:endParaRPr lang="ru-RU"/>
        </a:p>
      </dgm:t>
    </dgm:pt>
    <dgm:pt modelId="{B9622EAA-F27C-45E4-9E02-5F145BC493A7}" type="pres">
      <dgm:prSet presAssocID="{39F87C1C-4AC8-4D58-8652-0F228F0DD460}" presName="comp" presStyleCnt="0"/>
      <dgm:spPr/>
    </dgm:pt>
    <dgm:pt modelId="{67421990-BFA2-47EA-95F0-F7598575F544}" type="pres">
      <dgm:prSet presAssocID="{39F87C1C-4AC8-4D58-8652-0F228F0DD460}" presName="box" presStyleLbl="node1" presStyleIdx="0" presStyleCnt="8" custScaleY="85084" custLinFactNeighborX="-2488" custLinFactNeighborY="-1522"/>
      <dgm:spPr/>
      <dgm:t>
        <a:bodyPr/>
        <a:lstStyle/>
        <a:p>
          <a:endParaRPr lang="ru-RU"/>
        </a:p>
      </dgm:t>
    </dgm:pt>
    <dgm:pt modelId="{B093FBF5-43F3-43D0-A9EB-83CCE0900D42}" type="pres">
      <dgm:prSet presAssocID="{39F87C1C-4AC8-4D58-8652-0F228F0DD460}" presName="img" presStyleLbl="fgImgPlace1" presStyleIdx="0" presStyleCnt="8" custFlipHor="1" custScaleX="8021" custScaleY="36282" custLinFactNeighborX="-2103" custLinFactNeighborY="1282"/>
      <dgm:spPr/>
    </dgm:pt>
    <dgm:pt modelId="{196E208A-101D-4783-96E4-AAE5A0296437}" type="pres">
      <dgm:prSet presAssocID="{39F87C1C-4AC8-4D58-8652-0F228F0DD460}" presName="text" presStyleLbl="node1" presStyleIdx="0" presStyleCnt="8">
        <dgm:presLayoutVars>
          <dgm:bulletEnabled val="1"/>
        </dgm:presLayoutVars>
      </dgm:prSet>
      <dgm:spPr/>
      <dgm:t>
        <a:bodyPr/>
        <a:lstStyle/>
        <a:p>
          <a:endParaRPr lang="ru-RU"/>
        </a:p>
      </dgm:t>
    </dgm:pt>
    <dgm:pt modelId="{C6A69611-37B3-47C8-B08C-3C3E3C4039C6}" type="pres">
      <dgm:prSet presAssocID="{88FA4F40-512C-4017-B4E5-C14E3307EAE8}" presName="spacer" presStyleCnt="0"/>
      <dgm:spPr/>
    </dgm:pt>
    <dgm:pt modelId="{E6AD0FF1-F181-4B4D-931C-1322342E40A2}" type="pres">
      <dgm:prSet presAssocID="{FDBE40BF-3F7E-4A39-9DA9-9300DA4FE01E}" presName="comp" presStyleCnt="0"/>
      <dgm:spPr/>
    </dgm:pt>
    <dgm:pt modelId="{6FDEA6FD-BE9C-488E-BB10-CED4CB7073E5}" type="pres">
      <dgm:prSet presAssocID="{FDBE40BF-3F7E-4A39-9DA9-9300DA4FE01E}" presName="box" presStyleLbl="node1" presStyleIdx="1" presStyleCnt="8" custScaleY="82125" custLinFactNeighborX="267" custLinFactNeighborY="1614"/>
      <dgm:spPr/>
      <dgm:t>
        <a:bodyPr/>
        <a:lstStyle/>
        <a:p>
          <a:endParaRPr lang="ru-RU"/>
        </a:p>
      </dgm:t>
    </dgm:pt>
    <dgm:pt modelId="{8752A1DC-26AB-4568-9CF5-9E97E5B99A0E}" type="pres">
      <dgm:prSet presAssocID="{FDBE40BF-3F7E-4A39-9DA9-9300DA4FE01E}" presName="img" presStyleLbl="fgImgPlace1" presStyleIdx="1" presStyleCnt="8" custScaleX="15763" custScaleY="67965"/>
      <dgm:spPr/>
    </dgm:pt>
    <dgm:pt modelId="{655C92B7-C9D6-46A2-9C29-868802658D96}" type="pres">
      <dgm:prSet presAssocID="{FDBE40BF-3F7E-4A39-9DA9-9300DA4FE01E}" presName="text" presStyleLbl="node1" presStyleIdx="1" presStyleCnt="8">
        <dgm:presLayoutVars>
          <dgm:bulletEnabled val="1"/>
        </dgm:presLayoutVars>
      </dgm:prSet>
      <dgm:spPr/>
      <dgm:t>
        <a:bodyPr/>
        <a:lstStyle/>
        <a:p>
          <a:endParaRPr lang="ru-RU"/>
        </a:p>
      </dgm:t>
    </dgm:pt>
    <dgm:pt modelId="{721602A1-8955-4F20-AB5D-60353C0097ED}" type="pres">
      <dgm:prSet presAssocID="{8FE2892B-C699-46BF-92F5-C78312ECB02C}" presName="spacer" presStyleCnt="0"/>
      <dgm:spPr/>
    </dgm:pt>
    <dgm:pt modelId="{470554E1-1F27-4D1E-993C-AD8E156A0514}" type="pres">
      <dgm:prSet presAssocID="{1A9D1C8A-10AF-4555-AB4F-47D4E74EA017}" presName="comp" presStyleCnt="0"/>
      <dgm:spPr/>
    </dgm:pt>
    <dgm:pt modelId="{880ADD6F-8117-42B4-BA28-0A5D536D499C}" type="pres">
      <dgm:prSet presAssocID="{1A9D1C8A-10AF-4555-AB4F-47D4E74EA017}" presName="box" presStyleLbl="node1" presStyleIdx="2" presStyleCnt="8" custScaleY="86245"/>
      <dgm:spPr/>
      <dgm:t>
        <a:bodyPr/>
        <a:lstStyle/>
        <a:p>
          <a:endParaRPr lang="ru-RU"/>
        </a:p>
      </dgm:t>
    </dgm:pt>
    <dgm:pt modelId="{556D9A65-ED29-48AE-9C95-EF15CA794038}" type="pres">
      <dgm:prSet presAssocID="{1A9D1C8A-10AF-4555-AB4F-47D4E74EA017}" presName="img" presStyleLbl="fgImgPlace1" presStyleIdx="2" presStyleCnt="8" custScaleX="21594" custScaleY="64286"/>
      <dgm:spPr/>
      <dgm:t>
        <a:bodyPr/>
        <a:lstStyle/>
        <a:p>
          <a:endParaRPr lang="ru-RU"/>
        </a:p>
      </dgm:t>
    </dgm:pt>
    <dgm:pt modelId="{DE6930A2-A270-419C-8E68-1BCE0DC2ED14}" type="pres">
      <dgm:prSet presAssocID="{1A9D1C8A-10AF-4555-AB4F-47D4E74EA017}" presName="text" presStyleLbl="node1" presStyleIdx="2" presStyleCnt="8">
        <dgm:presLayoutVars>
          <dgm:bulletEnabled val="1"/>
        </dgm:presLayoutVars>
      </dgm:prSet>
      <dgm:spPr/>
      <dgm:t>
        <a:bodyPr/>
        <a:lstStyle/>
        <a:p>
          <a:endParaRPr lang="ru-RU"/>
        </a:p>
      </dgm:t>
    </dgm:pt>
    <dgm:pt modelId="{1E952DEC-A307-4A84-90AF-44AD41BF65B1}" type="pres">
      <dgm:prSet presAssocID="{6606B82B-8C94-4408-8606-C6DB8D9152E4}" presName="spacer" presStyleCnt="0"/>
      <dgm:spPr/>
    </dgm:pt>
    <dgm:pt modelId="{A8B289AD-D084-425F-B439-8C97FF2CDE25}" type="pres">
      <dgm:prSet presAssocID="{0AAAFBAA-A057-4679-90DE-0D3932D6293B}" presName="comp" presStyleCnt="0"/>
      <dgm:spPr/>
    </dgm:pt>
    <dgm:pt modelId="{516E21B7-98AD-4F4B-BF04-72EDD83DA915}" type="pres">
      <dgm:prSet presAssocID="{0AAAFBAA-A057-4679-90DE-0D3932D6293B}" presName="box" presStyleLbl="node1" presStyleIdx="3" presStyleCnt="8" custScaleY="88265"/>
      <dgm:spPr/>
      <dgm:t>
        <a:bodyPr/>
        <a:lstStyle/>
        <a:p>
          <a:endParaRPr lang="ru-RU"/>
        </a:p>
      </dgm:t>
    </dgm:pt>
    <dgm:pt modelId="{17F706B4-4270-4F19-BF12-4213385E0B83}" type="pres">
      <dgm:prSet presAssocID="{0AAAFBAA-A057-4679-90DE-0D3932D6293B}" presName="img" presStyleLbl="fgImgPlace1" presStyleIdx="3" presStyleCnt="8" custScaleX="10580" custScaleY="78497"/>
      <dgm:spPr/>
    </dgm:pt>
    <dgm:pt modelId="{6C38DB16-1176-4794-8B86-B1A53C4E6677}" type="pres">
      <dgm:prSet presAssocID="{0AAAFBAA-A057-4679-90DE-0D3932D6293B}" presName="text" presStyleLbl="node1" presStyleIdx="3" presStyleCnt="8">
        <dgm:presLayoutVars>
          <dgm:bulletEnabled val="1"/>
        </dgm:presLayoutVars>
      </dgm:prSet>
      <dgm:spPr/>
      <dgm:t>
        <a:bodyPr/>
        <a:lstStyle/>
        <a:p>
          <a:endParaRPr lang="ru-RU"/>
        </a:p>
      </dgm:t>
    </dgm:pt>
    <dgm:pt modelId="{D3AC5A61-3775-4BC8-B3EC-275B4F33CAA4}" type="pres">
      <dgm:prSet presAssocID="{BFD678CD-B0FB-47EB-AB7B-5A2C54668BCF}" presName="spacer" presStyleCnt="0"/>
      <dgm:spPr/>
    </dgm:pt>
    <dgm:pt modelId="{77E70EF9-7D6B-45DD-B10B-69866791A37F}" type="pres">
      <dgm:prSet presAssocID="{00731CEE-B71A-45F2-8C10-477863C64FFC}" presName="comp" presStyleCnt="0"/>
      <dgm:spPr/>
    </dgm:pt>
    <dgm:pt modelId="{5E6F6C8E-F6B5-4681-908C-FC9067E84998}" type="pres">
      <dgm:prSet presAssocID="{00731CEE-B71A-45F2-8C10-477863C64FFC}" presName="box" presStyleLbl="node1" presStyleIdx="4" presStyleCnt="8"/>
      <dgm:spPr/>
      <dgm:t>
        <a:bodyPr/>
        <a:lstStyle/>
        <a:p>
          <a:endParaRPr lang="ru-RU"/>
        </a:p>
      </dgm:t>
    </dgm:pt>
    <dgm:pt modelId="{55B3449A-9BC5-49C6-9DCB-8D4F0D35ED88}" type="pres">
      <dgm:prSet presAssocID="{00731CEE-B71A-45F2-8C10-477863C64FFC}" presName="img" presStyleLbl="fgImgPlace1" presStyleIdx="4" presStyleCnt="8" custScaleX="10778" custScaleY="79502"/>
      <dgm:spPr/>
    </dgm:pt>
    <dgm:pt modelId="{104E6786-FFEC-42B9-92C4-670F97116AF0}" type="pres">
      <dgm:prSet presAssocID="{00731CEE-B71A-45F2-8C10-477863C64FFC}" presName="text" presStyleLbl="node1" presStyleIdx="4" presStyleCnt="8">
        <dgm:presLayoutVars>
          <dgm:bulletEnabled val="1"/>
        </dgm:presLayoutVars>
      </dgm:prSet>
      <dgm:spPr/>
      <dgm:t>
        <a:bodyPr/>
        <a:lstStyle/>
        <a:p>
          <a:endParaRPr lang="ru-RU"/>
        </a:p>
      </dgm:t>
    </dgm:pt>
    <dgm:pt modelId="{F8F1EFFC-B6E6-4F45-A628-8D4BF85078F3}" type="pres">
      <dgm:prSet presAssocID="{EE81F4DC-6611-424E-892F-C08350F0062F}" presName="spacer" presStyleCnt="0"/>
      <dgm:spPr/>
    </dgm:pt>
    <dgm:pt modelId="{C9751FE8-90CD-44D6-9A3E-E0534AB53680}" type="pres">
      <dgm:prSet presAssocID="{1A322FAF-2250-4B4A-A085-6332CD151194}" presName="comp" presStyleCnt="0"/>
      <dgm:spPr/>
    </dgm:pt>
    <dgm:pt modelId="{ACE852B3-9EF2-46E9-9857-828D920719C1}" type="pres">
      <dgm:prSet presAssocID="{1A322FAF-2250-4B4A-A085-6332CD151194}" presName="box" presStyleLbl="node1" presStyleIdx="5" presStyleCnt="8" custScaleY="85567" custLinFactNeighborY="-1865"/>
      <dgm:spPr/>
      <dgm:t>
        <a:bodyPr/>
        <a:lstStyle/>
        <a:p>
          <a:endParaRPr lang="ru-RU"/>
        </a:p>
      </dgm:t>
    </dgm:pt>
    <dgm:pt modelId="{7A3F6187-0AE0-4B42-9FC1-64B489B78434}" type="pres">
      <dgm:prSet presAssocID="{1A322FAF-2250-4B4A-A085-6332CD151194}" presName="img" presStyleLbl="fgImgPlace1" presStyleIdx="5" presStyleCnt="8" custScaleX="2540" custScaleY="50966"/>
      <dgm:spPr/>
    </dgm:pt>
    <dgm:pt modelId="{33C937E7-E3C6-4B5C-AA3C-4C9D886BDD6D}" type="pres">
      <dgm:prSet presAssocID="{1A322FAF-2250-4B4A-A085-6332CD151194}" presName="text" presStyleLbl="node1" presStyleIdx="5" presStyleCnt="8">
        <dgm:presLayoutVars>
          <dgm:bulletEnabled val="1"/>
        </dgm:presLayoutVars>
      </dgm:prSet>
      <dgm:spPr/>
      <dgm:t>
        <a:bodyPr/>
        <a:lstStyle/>
        <a:p>
          <a:endParaRPr lang="ru-RU"/>
        </a:p>
      </dgm:t>
    </dgm:pt>
    <dgm:pt modelId="{B03C9170-17C6-49B1-89B9-C4C626F2B025}" type="pres">
      <dgm:prSet presAssocID="{6745AC6B-505B-4EF7-9B62-8D11EA3B3183}" presName="spacer" presStyleCnt="0"/>
      <dgm:spPr/>
    </dgm:pt>
    <dgm:pt modelId="{D32B79BF-BAEA-4F90-B3AA-E289679391A0}" type="pres">
      <dgm:prSet presAssocID="{64E5AC9A-F21A-463D-916C-4AD55E4B491E}" presName="comp" presStyleCnt="0"/>
      <dgm:spPr/>
    </dgm:pt>
    <dgm:pt modelId="{1B7E8AAD-070A-4F3F-A6F4-F685BA5B16A2}" type="pres">
      <dgm:prSet presAssocID="{64E5AC9A-F21A-463D-916C-4AD55E4B491E}" presName="box" presStyleLbl="node1" presStyleIdx="6" presStyleCnt="8" custScaleY="91225" custLinFactNeighborX="315"/>
      <dgm:spPr/>
      <dgm:t>
        <a:bodyPr/>
        <a:lstStyle/>
        <a:p>
          <a:endParaRPr lang="ru-RU"/>
        </a:p>
      </dgm:t>
    </dgm:pt>
    <dgm:pt modelId="{536AE2FD-5DEE-4876-9ACD-92B9108FCDBD}" type="pres">
      <dgm:prSet presAssocID="{64E5AC9A-F21A-463D-916C-4AD55E4B491E}" presName="img" presStyleLbl="fgImgPlace1" presStyleIdx="6" presStyleCnt="8" custScaleX="9543" custScaleY="68158"/>
      <dgm:spPr/>
    </dgm:pt>
    <dgm:pt modelId="{988E2B06-EDDC-44AF-8D33-C06B855458C8}" type="pres">
      <dgm:prSet presAssocID="{64E5AC9A-F21A-463D-916C-4AD55E4B491E}" presName="text" presStyleLbl="node1" presStyleIdx="6" presStyleCnt="8">
        <dgm:presLayoutVars>
          <dgm:bulletEnabled val="1"/>
        </dgm:presLayoutVars>
      </dgm:prSet>
      <dgm:spPr/>
      <dgm:t>
        <a:bodyPr/>
        <a:lstStyle/>
        <a:p>
          <a:endParaRPr lang="ru-RU"/>
        </a:p>
      </dgm:t>
    </dgm:pt>
    <dgm:pt modelId="{8A9BC4BF-6716-46F6-8A6D-037FE8CF025F}" type="pres">
      <dgm:prSet presAssocID="{D8015221-13E4-4710-AB77-D4CB52CA4BFB}" presName="spacer" presStyleCnt="0"/>
      <dgm:spPr/>
    </dgm:pt>
    <dgm:pt modelId="{B0A3BDF7-3589-4EAE-85DD-A3368C92304A}" type="pres">
      <dgm:prSet presAssocID="{A7FB2EC0-969E-4B51-B42E-D8EF9197BBBA}" presName="comp" presStyleCnt="0"/>
      <dgm:spPr/>
    </dgm:pt>
    <dgm:pt modelId="{B0FE38E5-6375-4597-84B6-4436DCF846AE}" type="pres">
      <dgm:prSet presAssocID="{A7FB2EC0-969E-4B51-B42E-D8EF9197BBBA}" presName="box" presStyleLbl="node1" presStyleIdx="7" presStyleCnt="8"/>
      <dgm:spPr/>
      <dgm:t>
        <a:bodyPr/>
        <a:lstStyle/>
        <a:p>
          <a:endParaRPr lang="ru-RU"/>
        </a:p>
      </dgm:t>
    </dgm:pt>
    <dgm:pt modelId="{E6858508-170D-42B0-A1DE-63AD8053EB14}" type="pres">
      <dgm:prSet presAssocID="{A7FB2EC0-969E-4B51-B42E-D8EF9197BBBA}" presName="img" presStyleLbl="fgImgPlace1" presStyleIdx="7" presStyleCnt="8" custFlipHor="1" custScaleX="18447" custScaleY="25720"/>
      <dgm:spPr/>
    </dgm:pt>
    <dgm:pt modelId="{A40CE97F-D2AF-46E5-B7CA-B72F61B44CD9}" type="pres">
      <dgm:prSet presAssocID="{A7FB2EC0-969E-4B51-B42E-D8EF9197BBBA}" presName="text" presStyleLbl="node1" presStyleIdx="7" presStyleCnt="8">
        <dgm:presLayoutVars>
          <dgm:bulletEnabled val="1"/>
        </dgm:presLayoutVars>
      </dgm:prSet>
      <dgm:spPr/>
      <dgm:t>
        <a:bodyPr/>
        <a:lstStyle/>
        <a:p>
          <a:endParaRPr lang="ru-RU"/>
        </a:p>
      </dgm:t>
    </dgm:pt>
  </dgm:ptLst>
  <dgm:cxnLst>
    <dgm:cxn modelId="{DEB11B12-9234-489B-8D60-EE1DB8EE1351}" type="presOf" srcId="{A0C569D7-B850-4C51-8D60-E01886EDE3F8}" destId="{8DF7E94E-C285-43E7-B2D4-7EB6EFF3C938}" srcOrd="0" destOrd="0" presId="urn:microsoft.com/office/officeart/2005/8/layout/vList4"/>
    <dgm:cxn modelId="{327C0EC3-60E0-44BD-8DDF-F1DF115A805C}" type="presOf" srcId="{0AAAFBAA-A057-4679-90DE-0D3932D6293B}" destId="{516E21B7-98AD-4F4B-BF04-72EDD83DA915}" srcOrd="0" destOrd="0" presId="urn:microsoft.com/office/officeart/2005/8/layout/vList4"/>
    <dgm:cxn modelId="{17CA7EDC-84BD-42A4-92D6-843287D7F794}" type="presOf" srcId="{0AAAFBAA-A057-4679-90DE-0D3932D6293B}" destId="{6C38DB16-1176-4794-8B86-B1A53C4E6677}" srcOrd="1" destOrd="0" presId="urn:microsoft.com/office/officeart/2005/8/layout/vList4"/>
    <dgm:cxn modelId="{7519E42F-329A-406D-9449-25F46381B259}" type="presOf" srcId="{00731CEE-B71A-45F2-8C10-477863C64FFC}" destId="{104E6786-FFEC-42B9-92C4-670F97116AF0}" srcOrd="1" destOrd="0" presId="urn:microsoft.com/office/officeart/2005/8/layout/vList4"/>
    <dgm:cxn modelId="{F9643D1E-EF64-4CC8-AF50-352B35CDF2BD}" type="presOf" srcId="{39F87C1C-4AC8-4D58-8652-0F228F0DD460}" destId="{67421990-BFA2-47EA-95F0-F7598575F544}" srcOrd="0" destOrd="0" presId="urn:microsoft.com/office/officeart/2005/8/layout/vList4"/>
    <dgm:cxn modelId="{6EB16A2A-51AD-4E89-B517-94D57AA7D925}" srcId="{A0C569D7-B850-4C51-8D60-E01886EDE3F8}" destId="{39F87C1C-4AC8-4D58-8652-0F228F0DD460}" srcOrd="0" destOrd="0" parTransId="{FF102C81-BD2B-454F-A4D0-B1E7F7D5D2A6}" sibTransId="{88FA4F40-512C-4017-B4E5-C14E3307EAE8}"/>
    <dgm:cxn modelId="{1631D705-F867-4F43-8653-52861D5DD71E}" type="presOf" srcId="{00731CEE-B71A-45F2-8C10-477863C64FFC}" destId="{5E6F6C8E-F6B5-4681-908C-FC9067E84998}" srcOrd="0" destOrd="0" presId="urn:microsoft.com/office/officeart/2005/8/layout/vList4"/>
    <dgm:cxn modelId="{886A28F7-0C4F-4391-B974-1B114F9748EA}" srcId="{A0C569D7-B850-4C51-8D60-E01886EDE3F8}" destId="{0AAAFBAA-A057-4679-90DE-0D3932D6293B}" srcOrd="3" destOrd="0" parTransId="{F478F258-C68F-4229-8502-649428DD8DD3}" sibTransId="{BFD678CD-B0FB-47EB-AB7B-5A2C54668BCF}"/>
    <dgm:cxn modelId="{C97C4387-880F-4A8A-A6BC-97637176702B}" type="presOf" srcId="{1A9D1C8A-10AF-4555-AB4F-47D4E74EA017}" destId="{880ADD6F-8117-42B4-BA28-0A5D536D499C}" srcOrd="0" destOrd="0" presId="urn:microsoft.com/office/officeart/2005/8/layout/vList4"/>
    <dgm:cxn modelId="{DB0D4070-8897-4132-AB42-EA54D55D273D}" srcId="{A0C569D7-B850-4C51-8D60-E01886EDE3F8}" destId="{00731CEE-B71A-45F2-8C10-477863C64FFC}" srcOrd="4" destOrd="0" parTransId="{7EACCCCD-48F3-4126-9A44-684030444CCE}" sibTransId="{EE81F4DC-6611-424E-892F-C08350F0062F}"/>
    <dgm:cxn modelId="{6CCEF12F-9E2D-42F7-8D57-6B5B024F2E8F}" type="presOf" srcId="{39F87C1C-4AC8-4D58-8652-0F228F0DD460}" destId="{196E208A-101D-4783-96E4-AAE5A0296437}" srcOrd="1" destOrd="0" presId="urn:microsoft.com/office/officeart/2005/8/layout/vList4"/>
    <dgm:cxn modelId="{46A957A5-6B4B-453B-9D09-FC8981E394FB}" type="presOf" srcId="{A7FB2EC0-969E-4B51-B42E-D8EF9197BBBA}" destId="{A40CE97F-D2AF-46E5-B7CA-B72F61B44CD9}" srcOrd="1" destOrd="0" presId="urn:microsoft.com/office/officeart/2005/8/layout/vList4"/>
    <dgm:cxn modelId="{5E3AC098-2F95-445D-9CCB-612F26891FF4}" type="presOf" srcId="{1A322FAF-2250-4B4A-A085-6332CD151194}" destId="{33C937E7-E3C6-4B5C-AA3C-4C9D886BDD6D}" srcOrd="1" destOrd="0" presId="urn:microsoft.com/office/officeart/2005/8/layout/vList4"/>
    <dgm:cxn modelId="{78C0056D-A391-40B2-88EE-6B9F1DEFC24F}" type="presOf" srcId="{A7FB2EC0-969E-4B51-B42E-D8EF9197BBBA}" destId="{B0FE38E5-6375-4597-84B6-4436DCF846AE}" srcOrd="0" destOrd="0" presId="urn:microsoft.com/office/officeart/2005/8/layout/vList4"/>
    <dgm:cxn modelId="{7A9FEEC4-0F8E-47B0-96CA-3759103E1694}" type="presOf" srcId="{64E5AC9A-F21A-463D-916C-4AD55E4B491E}" destId="{1B7E8AAD-070A-4F3F-A6F4-F685BA5B16A2}" srcOrd="0" destOrd="0" presId="urn:microsoft.com/office/officeart/2005/8/layout/vList4"/>
    <dgm:cxn modelId="{646087D0-D005-4D6F-B44B-8DA3DD0B47C3}" type="presOf" srcId="{FDBE40BF-3F7E-4A39-9DA9-9300DA4FE01E}" destId="{655C92B7-C9D6-46A2-9C29-868802658D96}" srcOrd="1" destOrd="0" presId="urn:microsoft.com/office/officeart/2005/8/layout/vList4"/>
    <dgm:cxn modelId="{EE2471DB-89E4-4BA0-8963-C06285624C85}" srcId="{A0C569D7-B850-4C51-8D60-E01886EDE3F8}" destId="{FDBE40BF-3F7E-4A39-9DA9-9300DA4FE01E}" srcOrd="1" destOrd="0" parTransId="{AE482101-4CB4-4B4E-B299-977EA26F2A03}" sibTransId="{8FE2892B-C699-46BF-92F5-C78312ECB02C}"/>
    <dgm:cxn modelId="{FF357EB9-D452-4484-9A0B-DF96B3F6065A}" type="presOf" srcId="{64E5AC9A-F21A-463D-916C-4AD55E4B491E}" destId="{988E2B06-EDDC-44AF-8D33-C06B855458C8}" srcOrd="1" destOrd="0" presId="urn:microsoft.com/office/officeart/2005/8/layout/vList4"/>
    <dgm:cxn modelId="{1B62D6DF-C467-4914-9B1A-E2D02DCF3E81}" srcId="{A0C569D7-B850-4C51-8D60-E01886EDE3F8}" destId="{1A322FAF-2250-4B4A-A085-6332CD151194}" srcOrd="5" destOrd="0" parTransId="{52F2DBAC-1365-4CBE-8E90-1F7B7C0C1EE8}" sibTransId="{6745AC6B-505B-4EF7-9B62-8D11EA3B3183}"/>
    <dgm:cxn modelId="{ED2D62D9-E2D0-49E9-9E80-3A90FB8C93BC}" srcId="{A0C569D7-B850-4C51-8D60-E01886EDE3F8}" destId="{64E5AC9A-F21A-463D-916C-4AD55E4B491E}" srcOrd="6" destOrd="0" parTransId="{0C031251-E4DA-4EBE-A229-98AF2DD9C693}" sibTransId="{D8015221-13E4-4710-AB77-D4CB52CA4BFB}"/>
    <dgm:cxn modelId="{D84D26B5-BCC3-41C6-8911-F5AA29414F51}" type="presOf" srcId="{1A322FAF-2250-4B4A-A085-6332CD151194}" destId="{ACE852B3-9EF2-46E9-9857-828D920719C1}" srcOrd="0" destOrd="0" presId="urn:microsoft.com/office/officeart/2005/8/layout/vList4"/>
    <dgm:cxn modelId="{F1DABE18-7015-457C-A840-D78570B7C5D5}" type="presOf" srcId="{FDBE40BF-3F7E-4A39-9DA9-9300DA4FE01E}" destId="{6FDEA6FD-BE9C-488E-BB10-CED4CB7073E5}" srcOrd="0" destOrd="0" presId="urn:microsoft.com/office/officeart/2005/8/layout/vList4"/>
    <dgm:cxn modelId="{52844779-A5DB-4389-983E-CF55612ABD1F}" srcId="{A0C569D7-B850-4C51-8D60-E01886EDE3F8}" destId="{1A9D1C8A-10AF-4555-AB4F-47D4E74EA017}" srcOrd="2" destOrd="0" parTransId="{0BCC97CA-A9FF-4C40-BDB0-A5B8358FA565}" sibTransId="{6606B82B-8C94-4408-8606-C6DB8D9152E4}"/>
    <dgm:cxn modelId="{23A62CAB-0DCE-4926-92AD-A641728B4723}" type="presOf" srcId="{1A9D1C8A-10AF-4555-AB4F-47D4E74EA017}" destId="{DE6930A2-A270-419C-8E68-1BCE0DC2ED14}" srcOrd="1" destOrd="0" presId="urn:microsoft.com/office/officeart/2005/8/layout/vList4"/>
    <dgm:cxn modelId="{3CA814C2-12C8-4875-8959-82E021928AB8}" srcId="{A0C569D7-B850-4C51-8D60-E01886EDE3F8}" destId="{A7FB2EC0-969E-4B51-B42E-D8EF9197BBBA}" srcOrd="7" destOrd="0" parTransId="{86E0B389-0FE0-4F2C-B737-0EE938EB50F0}" sibTransId="{CAE076E1-2B22-44EB-B047-9E38543D85E3}"/>
    <dgm:cxn modelId="{A1255DC7-4ADD-4CDF-84AE-A081A155E11A}" type="presParOf" srcId="{8DF7E94E-C285-43E7-B2D4-7EB6EFF3C938}" destId="{B9622EAA-F27C-45E4-9E02-5F145BC493A7}" srcOrd="0" destOrd="0" presId="urn:microsoft.com/office/officeart/2005/8/layout/vList4"/>
    <dgm:cxn modelId="{AE04A42D-4754-4217-8EDE-D2E1E1F50AD3}" type="presParOf" srcId="{B9622EAA-F27C-45E4-9E02-5F145BC493A7}" destId="{67421990-BFA2-47EA-95F0-F7598575F544}" srcOrd="0" destOrd="0" presId="urn:microsoft.com/office/officeart/2005/8/layout/vList4"/>
    <dgm:cxn modelId="{99828D23-4302-4247-8CB6-E7708D103909}" type="presParOf" srcId="{B9622EAA-F27C-45E4-9E02-5F145BC493A7}" destId="{B093FBF5-43F3-43D0-A9EB-83CCE0900D42}" srcOrd="1" destOrd="0" presId="urn:microsoft.com/office/officeart/2005/8/layout/vList4"/>
    <dgm:cxn modelId="{774E619C-75CF-467C-A82E-6A932B19CA52}" type="presParOf" srcId="{B9622EAA-F27C-45E4-9E02-5F145BC493A7}" destId="{196E208A-101D-4783-96E4-AAE5A0296437}" srcOrd="2" destOrd="0" presId="urn:microsoft.com/office/officeart/2005/8/layout/vList4"/>
    <dgm:cxn modelId="{1B7E028C-29C2-4BCB-8A64-1C1B90A68D30}" type="presParOf" srcId="{8DF7E94E-C285-43E7-B2D4-7EB6EFF3C938}" destId="{C6A69611-37B3-47C8-B08C-3C3E3C4039C6}" srcOrd="1" destOrd="0" presId="urn:microsoft.com/office/officeart/2005/8/layout/vList4"/>
    <dgm:cxn modelId="{3670D647-C8F4-44F7-9922-236DA620A1B9}" type="presParOf" srcId="{8DF7E94E-C285-43E7-B2D4-7EB6EFF3C938}" destId="{E6AD0FF1-F181-4B4D-931C-1322342E40A2}" srcOrd="2" destOrd="0" presId="urn:microsoft.com/office/officeart/2005/8/layout/vList4"/>
    <dgm:cxn modelId="{5070B940-B15D-42B7-8EEC-1A70F3CA2327}" type="presParOf" srcId="{E6AD0FF1-F181-4B4D-931C-1322342E40A2}" destId="{6FDEA6FD-BE9C-488E-BB10-CED4CB7073E5}" srcOrd="0" destOrd="0" presId="urn:microsoft.com/office/officeart/2005/8/layout/vList4"/>
    <dgm:cxn modelId="{27354356-F319-49BD-A837-0012EF7E6A59}" type="presParOf" srcId="{E6AD0FF1-F181-4B4D-931C-1322342E40A2}" destId="{8752A1DC-26AB-4568-9CF5-9E97E5B99A0E}" srcOrd="1" destOrd="0" presId="urn:microsoft.com/office/officeart/2005/8/layout/vList4"/>
    <dgm:cxn modelId="{A68EFF47-F4AC-41CA-8649-7290189AACF7}" type="presParOf" srcId="{E6AD0FF1-F181-4B4D-931C-1322342E40A2}" destId="{655C92B7-C9D6-46A2-9C29-868802658D96}" srcOrd="2" destOrd="0" presId="urn:microsoft.com/office/officeart/2005/8/layout/vList4"/>
    <dgm:cxn modelId="{C4A7A35C-D4CB-420E-B4A0-90BF3272DEF4}" type="presParOf" srcId="{8DF7E94E-C285-43E7-B2D4-7EB6EFF3C938}" destId="{721602A1-8955-4F20-AB5D-60353C0097ED}" srcOrd="3" destOrd="0" presId="urn:microsoft.com/office/officeart/2005/8/layout/vList4"/>
    <dgm:cxn modelId="{B6425C5A-CCE8-4BF0-A4D5-8ADB33BECDD2}" type="presParOf" srcId="{8DF7E94E-C285-43E7-B2D4-7EB6EFF3C938}" destId="{470554E1-1F27-4D1E-993C-AD8E156A0514}" srcOrd="4" destOrd="0" presId="urn:microsoft.com/office/officeart/2005/8/layout/vList4"/>
    <dgm:cxn modelId="{5BA10AA0-6375-445F-A4E6-BB39E94613F9}" type="presParOf" srcId="{470554E1-1F27-4D1E-993C-AD8E156A0514}" destId="{880ADD6F-8117-42B4-BA28-0A5D536D499C}" srcOrd="0" destOrd="0" presId="urn:microsoft.com/office/officeart/2005/8/layout/vList4"/>
    <dgm:cxn modelId="{7BF69A07-1341-4ACF-B159-381E11C52CAE}" type="presParOf" srcId="{470554E1-1F27-4D1E-993C-AD8E156A0514}" destId="{556D9A65-ED29-48AE-9C95-EF15CA794038}" srcOrd="1" destOrd="0" presId="urn:microsoft.com/office/officeart/2005/8/layout/vList4"/>
    <dgm:cxn modelId="{C9B7F353-AB21-4F7B-9E5D-65467BC13C7F}" type="presParOf" srcId="{470554E1-1F27-4D1E-993C-AD8E156A0514}" destId="{DE6930A2-A270-419C-8E68-1BCE0DC2ED14}" srcOrd="2" destOrd="0" presId="urn:microsoft.com/office/officeart/2005/8/layout/vList4"/>
    <dgm:cxn modelId="{D30B7548-4F2D-44E5-A74D-1CC082DF975C}" type="presParOf" srcId="{8DF7E94E-C285-43E7-B2D4-7EB6EFF3C938}" destId="{1E952DEC-A307-4A84-90AF-44AD41BF65B1}" srcOrd="5" destOrd="0" presId="urn:microsoft.com/office/officeart/2005/8/layout/vList4"/>
    <dgm:cxn modelId="{81CB4583-8A9E-47FC-81A9-D08C66DC7D91}" type="presParOf" srcId="{8DF7E94E-C285-43E7-B2D4-7EB6EFF3C938}" destId="{A8B289AD-D084-425F-B439-8C97FF2CDE25}" srcOrd="6" destOrd="0" presId="urn:microsoft.com/office/officeart/2005/8/layout/vList4"/>
    <dgm:cxn modelId="{C014755A-9433-4F8B-84D1-1BCDB2FB3F5A}" type="presParOf" srcId="{A8B289AD-D084-425F-B439-8C97FF2CDE25}" destId="{516E21B7-98AD-4F4B-BF04-72EDD83DA915}" srcOrd="0" destOrd="0" presId="urn:microsoft.com/office/officeart/2005/8/layout/vList4"/>
    <dgm:cxn modelId="{A5D22B47-DF43-4247-8491-E413CE2A96A5}" type="presParOf" srcId="{A8B289AD-D084-425F-B439-8C97FF2CDE25}" destId="{17F706B4-4270-4F19-BF12-4213385E0B83}" srcOrd="1" destOrd="0" presId="urn:microsoft.com/office/officeart/2005/8/layout/vList4"/>
    <dgm:cxn modelId="{368A4F3A-0A22-47A0-AEFC-42E939FDDCF4}" type="presParOf" srcId="{A8B289AD-D084-425F-B439-8C97FF2CDE25}" destId="{6C38DB16-1176-4794-8B86-B1A53C4E6677}" srcOrd="2" destOrd="0" presId="urn:microsoft.com/office/officeart/2005/8/layout/vList4"/>
    <dgm:cxn modelId="{AB0044C6-7C25-41A4-A13D-94C93593E2E7}" type="presParOf" srcId="{8DF7E94E-C285-43E7-B2D4-7EB6EFF3C938}" destId="{D3AC5A61-3775-4BC8-B3EC-275B4F33CAA4}" srcOrd="7" destOrd="0" presId="urn:microsoft.com/office/officeart/2005/8/layout/vList4"/>
    <dgm:cxn modelId="{334A0091-AE8F-4B40-A683-0F6D7ED44B3C}" type="presParOf" srcId="{8DF7E94E-C285-43E7-B2D4-7EB6EFF3C938}" destId="{77E70EF9-7D6B-45DD-B10B-69866791A37F}" srcOrd="8" destOrd="0" presId="urn:microsoft.com/office/officeart/2005/8/layout/vList4"/>
    <dgm:cxn modelId="{534DFCEC-CD0C-4373-BF2E-5471D3D98078}" type="presParOf" srcId="{77E70EF9-7D6B-45DD-B10B-69866791A37F}" destId="{5E6F6C8E-F6B5-4681-908C-FC9067E84998}" srcOrd="0" destOrd="0" presId="urn:microsoft.com/office/officeart/2005/8/layout/vList4"/>
    <dgm:cxn modelId="{F59A6C8E-EE3E-4E47-AD45-AC72BB17E59F}" type="presParOf" srcId="{77E70EF9-7D6B-45DD-B10B-69866791A37F}" destId="{55B3449A-9BC5-49C6-9DCB-8D4F0D35ED88}" srcOrd="1" destOrd="0" presId="urn:microsoft.com/office/officeart/2005/8/layout/vList4"/>
    <dgm:cxn modelId="{F9CE057D-B139-495A-9BE6-EC433B5EC801}" type="presParOf" srcId="{77E70EF9-7D6B-45DD-B10B-69866791A37F}" destId="{104E6786-FFEC-42B9-92C4-670F97116AF0}" srcOrd="2" destOrd="0" presId="urn:microsoft.com/office/officeart/2005/8/layout/vList4"/>
    <dgm:cxn modelId="{36B7C926-B419-4994-80BF-EBC3F62A41EB}" type="presParOf" srcId="{8DF7E94E-C285-43E7-B2D4-7EB6EFF3C938}" destId="{F8F1EFFC-B6E6-4F45-A628-8D4BF85078F3}" srcOrd="9" destOrd="0" presId="urn:microsoft.com/office/officeart/2005/8/layout/vList4"/>
    <dgm:cxn modelId="{A50C245C-6F4C-435F-9403-88D98F352104}" type="presParOf" srcId="{8DF7E94E-C285-43E7-B2D4-7EB6EFF3C938}" destId="{C9751FE8-90CD-44D6-9A3E-E0534AB53680}" srcOrd="10" destOrd="0" presId="urn:microsoft.com/office/officeart/2005/8/layout/vList4"/>
    <dgm:cxn modelId="{E459BAC0-02F9-4641-90D5-9DD06C6A1DD3}" type="presParOf" srcId="{C9751FE8-90CD-44D6-9A3E-E0534AB53680}" destId="{ACE852B3-9EF2-46E9-9857-828D920719C1}" srcOrd="0" destOrd="0" presId="urn:microsoft.com/office/officeart/2005/8/layout/vList4"/>
    <dgm:cxn modelId="{E61F7BAE-9372-4B61-9BD0-2355DC8D437A}" type="presParOf" srcId="{C9751FE8-90CD-44D6-9A3E-E0534AB53680}" destId="{7A3F6187-0AE0-4B42-9FC1-64B489B78434}" srcOrd="1" destOrd="0" presId="urn:microsoft.com/office/officeart/2005/8/layout/vList4"/>
    <dgm:cxn modelId="{2A94D0F3-8EB7-401E-A540-D293DF618930}" type="presParOf" srcId="{C9751FE8-90CD-44D6-9A3E-E0534AB53680}" destId="{33C937E7-E3C6-4B5C-AA3C-4C9D886BDD6D}" srcOrd="2" destOrd="0" presId="urn:microsoft.com/office/officeart/2005/8/layout/vList4"/>
    <dgm:cxn modelId="{9FF37CC6-5995-45ED-BF28-0564524BC928}" type="presParOf" srcId="{8DF7E94E-C285-43E7-B2D4-7EB6EFF3C938}" destId="{B03C9170-17C6-49B1-89B9-C4C626F2B025}" srcOrd="11" destOrd="0" presId="urn:microsoft.com/office/officeart/2005/8/layout/vList4"/>
    <dgm:cxn modelId="{EC2B2DC3-4475-4319-8591-5E1F8631C312}" type="presParOf" srcId="{8DF7E94E-C285-43E7-B2D4-7EB6EFF3C938}" destId="{D32B79BF-BAEA-4F90-B3AA-E289679391A0}" srcOrd="12" destOrd="0" presId="urn:microsoft.com/office/officeart/2005/8/layout/vList4"/>
    <dgm:cxn modelId="{C69AFD19-62F9-4659-BEEF-845345DFAF34}" type="presParOf" srcId="{D32B79BF-BAEA-4F90-B3AA-E289679391A0}" destId="{1B7E8AAD-070A-4F3F-A6F4-F685BA5B16A2}" srcOrd="0" destOrd="0" presId="urn:microsoft.com/office/officeart/2005/8/layout/vList4"/>
    <dgm:cxn modelId="{46C38DC9-8458-4605-90AC-CABF5317213E}" type="presParOf" srcId="{D32B79BF-BAEA-4F90-B3AA-E289679391A0}" destId="{536AE2FD-5DEE-4876-9ACD-92B9108FCDBD}" srcOrd="1" destOrd="0" presId="urn:microsoft.com/office/officeart/2005/8/layout/vList4"/>
    <dgm:cxn modelId="{2C48CC72-78C8-4E97-98D4-879440722A80}" type="presParOf" srcId="{D32B79BF-BAEA-4F90-B3AA-E289679391A0}" destId="{988E2B06-EDDC-44AF-8D33-C06B855458C8}" srcOrd="2" destOrd="0" presId="urn:microsoft.com/office/officeart/2005/8/layout/vList4"/>
    <dgm:cxn modelId="{D413F8CC-2939-4E26-8C22-DB4866FCA8F6}" type="presParOf" srcId="{8DF7E94E-C285-43E7-B2D4-7EB6EFF3C938}" destId="{8A9BC4BF-6716-46F6-8A6D-037FE8CF025F}" srcOrd="13" destOrd="0" presId="urn:microsoft.com/office/officeart/2005/8/layout/vList4"/>
    <dgm:cxn modelId="{6C08EAD8-B3A2-40EF-91F6-9AD59B7EB8A4}" type="presParOf" srcId="{8DF7E94E-C285-43E7-B2D4-7EB6EFF3C938}" destId="{B0A3BDF7-3589-4EAE-85DD-A3368C92304A}" srcOrd="14" destOrd="0" presId="urn:microsoft.com/office/officeart/2005/8/layout/vList4"/>
    <dgm:cxn modelId="{3CEF1566-73D0-4CA6-8656-28A581DB3FA8}" type="presParOf" srcId="{B0A3BDF7-3589-4EAE-85DD-A3368C92304A}" destId="{B0FE38E5-6375-4597-84B6-4436DCF846AE}" srcOrd="0" destOrd="0" presId="urn:microsoft.com/office/officeart/2005/8/layout/vList4"/>
    <dgm:cxn modelId="{F833080A-649B-44F9-9996-F82EC7472C19}" type="presParOf" srcId="{B0A3BDF7-3589-4EAE-85DD-A3368C92304A}" destId="{E6858508-170D-42B0-A1DE-63AD8053EB14}" srcOrd="1" destOrd="0" presId="urn:microsoft.com/office/officeart/2005/8/layout/vList4"/>
    <dgm:cxn modelId="{59FE9135-A93B-467B-93AC-C5F14EE110FC}" type="presParOf" srcId="{B0A3BDF7-3589-4EAE-85DD-A3368C92304A}" destId="{A40CE97F-D2AF-46E5-B7CA-B72F61B44CD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7B2477-48C6-4612-983F-7C619FD213BF}" type="doc">
      <dgm:prSet loTypeId="urn:microsoft.com/office/officeart/2005/8/layout/chevron2" loCatId="list" qsTypeId="urn:microsoft.com/office/officeart/2005/8/quickstyle/3d3" qsCatId="3D" csTypeId="urn:microsoft.com/office/officeart/2005/8/colors/colorful1" csCatId="colorful" phldr="1"/>
      <dgm:spPr/>
      <dgm:t>
        <a:bodyPr/>
        <a:lstStyle/>
        <a:p>
          <a:endParaRPr lang="ru-RU"/>
        </a:p>
      </dgm:t>
    </dgm:pt>
    <dgm:pt modelId="{40880083-A662-4CBB-9C90-9943D0C6D62C}">
      <dgm:prSet phldrT="[Текст]" custT="1"/>
      <dgm:spPr/>
      <dgm:t>
        <a:bodyPr/>
        <a:lstStyle/>
        <a:p>
          <a:r>
            <a:rPr lang="ru-RU" sz="900" b="1" i="0" dirty="0" smtClean="0">
              <a:latin typeface="Times New Roman" panose="02020603050405020304" pitchFamily="18" charset="0"/>
              <a:cs typeface="Times New Roman" panose="02020603050405020304" pitchFamily="18" charset="0"/>
            </a:rPr>
            <a:t>ГИА</a:t>
          </a:r>
          <a:endParaRPr lang="ru-RU" sz="1050" b="1" i="0" dirty="0">
            <a:latin typeface="Times New Roman" panose="02020603050405020304" pitchFamily="18" charset="0"/>
            <a:cs typeface="Times New Roman" panose="02020603050405020304" pitchFamily="18" charset="0"/>
          </a:endParaRPr>
        </a:p>
      </dgm:t>
    </dgm:pt>
    <dgm:pt modelId="{49A4DE67-4B0F-4C9B-98DF-EE9D98B852FE}" type="parTrans" cxnId="{E350C1CC-DD87-4201-963F-6EA1168814E1}">
      <dgm:prSet/>
      <dgm:spPr/>
      <dgm:t>
        <a:bodyPr/>
        <a:lstStyle/>
        <a:p>
          <a:endParaRPr lang="ru-RU"/>
        </a:p>
      </dgm:t>
    </dgm:pt>
    <dgm:pt modelId="{BBC81801-2F04-4A1C-B0F5-3CDC2E0C87C5}" type="sibTrans" cxnId="{E350C1CC-DD87-4201-963F-6EA1168814E1}">
      <dgm:prSet/>
      <dgm:spPr/>
      <dgm:t>
        <a:bodyPr/>
        <a:lstStyle/>
        <a:p>
          <a:endParaRPr lang="ru-RU"/>
        </a:p>
      </dgm:t>
    </dgm:pt>
    <dgm:pt modelId="{44F4B4AC-D062-49C9-AA90-C3EF9954E29D}">
      <dgm:prSet phldrT="[Текст]" custT="1"/>
      <dgm:spPr/>
      <dgm:t>
        <a:bodyPr/>
        <a:lstStyle/>
        <a:p>
          <a:r>
            <a:rPr lang="ru-RU" sz="1150" b="1" dirty="0" smtClean="0">
              <a:latin typeface="Times New Roman" panose="02020603050405020304" pitchFamily="18" charset="0"/>
              <a:cs typeface="Times New Roman" panose="02020603050405020304" pitchFamily="18" charset="0"/>
            </a:rPr>
            <a:t>Основание для выбора формы ГИА</a:t>
          </a:r>
          <a:r>
            <a:rPr lang="ru-RU" sz="1150" dirty="0" smtClean="0">
              <a:latin typeface="Times New Roman" panose="02020603050405020304" pitchFamily="18" charset="0"/>
              <a:cs typeface="Times New Roman" panose="02020603050405020304" pitchFamily="18" charset="0"/>
            </a:rPr>
            <a:t>: да</a:t>
          </a:r>
          <a:endParaRPr lang="ru-RU" sz="1150" dirty="0">
            <a:latin typeface="Times New Roman" panose="02020603050405020304" pitchFamily="18" charset="0"/>
            <a:cs typeface="Times New Roman" panose="02020603050405020304" pitchFamily="18" charset="0"/>
          </a:endParaRPr>
        </a:p>
      </dgm:t>
    </dgm:pt>
    <dgm:pt modelId="{2A101B63-E6CF-4206-BD4D-A19D8E285D3D}" type="parTrans" cxnId="{DBE9A418-D619-4BC2-84D2-34785D7AA251}">
      <dgm:prSet/>
      <dgm:spPr/>
      <dgm:t>
        <a:bodyPr/>
        <a:lstStyle/>
        <a:p>
          <a:endParaRPr lang="ru-RU"/>
        </a:p>
      </dgm:t>
    </dgm:pt>
    <dgm:pt modelId="{765FAF64-DA4B-4F1E-832E-56E90D88F1E2}" type="sibTrans" cxnId="{DBE9A418-D619-4BC2-84D2-34785D7AA251}">
      <dgm:prSet/>
      <dgm:spPr/>
      <dgm:t>
        <a:bodyPr/>
        <a:lstStyle/>
        <a:p>
          <a:endParaRPr lang="ru-RU"/>
        </a:p>
      </dgm:t>
    </dgm:pt>
    <dgm:pt modelId="{DFD23C86-706C-451A-969C-63391BEB1CF6}">
      <dgm:prSet phldrT="[Текст]" custT="1"/>
      <dgm:spPr/>
      <dgm:t>
        <a:bodyPr/>
        <a:lstStyle/>
        <a:p>
          <a:r>
            <a:rPr lang="ru-RU" sz="900" b="1" dirty="0" smtClean="0">
              <a:latin typeface="Times New Roman" panose="02020603050405020304" pitchFamily="18" charset="0"/>
              <a:cs typeface="Times New Roman" panose="02020603050405020304" pitchFamily="18" charset="0"/>
            </a:rPr>
            <a:t>Время</a:t>
          </a:r>
          <a:endParaRPr lang="ru-RU" sz="1200" b="1" dirty="0">
            <a:latin typeface="Times New Roman" panose="02020603050405020304" pitchFamily="18" charset="0"/>
            <a:cs typeface="Times New Roman" panose="02020603050405020304" pitchFamily="18" charset="0"/>
          </a:endParaRPr>
        </a:p>
      </dgm:t>
    </dgm:pt>
    <dgm:pt modelId="{4E0CCB75-E7B2-4017-8D83-391F3F273E31}" type="parTrans" cxnId="{512F38B2-BB96-4808-8223-835CF52ADD8A}">
      <dgm:prSet/>
      <dgm:spPr/>
      <dgm:t>
        <a:bodyPr/>
        <a:lstStyle/>
        <a:p>
          <a:endParaRPr lang="ru-RU"/>
        </a:p>
      </dgm:t>
    </dgm:pt>
    <dgm:pt modelId="{9710C1EF-D761-43FB-877A-C1B6C9478C6B}" type="sibTrans" cxnId="{512F38B2-BB96-4808-8223-835CF52ADD8A}">
      <dgm:prSet/>
      <dgm:spPr/>
      <dgm:t>
        <a:bodyPr/>
        <a:lstStyle/>
        <a:p>
          <a:endParaRPr lang="ru-RU"/>
        </a:p>
      </dgm:t>
    </dgm:pt>
    <dgm:pt modelId="{EC76B06C-3171-4D9E-A594-92392BE781C4}">
      <dgm:prSet phldrT="[Текст]" custT="1"/>
      <dgm:spPr/>
      <dgm:t>
        <a:bodyPr/>
        <a:lstStyle/>
        <a:p>
          <a:r>
            <a:rPr lang="ru-RU" sz="1150" b="1" dirty="0" smtClean="0">
              <a:latin typeface="Times New Roman" panose="02020603050405020304" pitchFamily="18" charset="0"/>
              <a:cs typeface="Times New Roman" panose="02020603050405020304" pitchFamily="18" charset="0"/>
            </a:rPr>
            <a:t>Продолжительность экзамена:  </a:t>
          </a:r>
          <a:r>
            <a:rPr lang="ru-RU" sz="1150" dirty="0" smtClean="0">
              <a:latin typeface="Times New Roman" panose="02020603050405020304" pitchFamily="18" charset="0"/>
              <a:cs typeface="Times New Roman" panose="02020603050405020304" pitchFamily="18" charset="0"/>
            </a:rPr>
            <a:t>увеличивается на 1,5 часа</a:t>
          </a:r>
          <a:endParaRPr lang="ru-RU" sz="1150" dirty="0">
            <a:latin typeface="Times New Roman" panose="02020603050405020304" pitchFamily="18" charset="0"/>
            <a:cs typeface="Times New Roman" panose="02020603050405020304" pitchFamily="18" charset="0"/>
          </a:endParaRPr>
        </a:p>
      </dgm:t>
    </dgm:pt>
    <dgm:pt modelId="{DF5B65F1-7753-4B3A-BB55-C0D7EDC7F96D}" type="parTrans" cxnId="{0CC5D9D2-448D-4C48-B563-2976584F7C15}">
      <dgm:prSet/>
      <dgm:spPr/>
      <dgm:t>
        <a:bodyPr/>
        <a:lstStyle/>
        <a:p>
          <a:endParaRPr lang="ru-RU"/>
        </a:p>
      </dgm:t>
    </dgm:pt>
    <dgm:pt modelId="{FDC653F3-9579-4E27-ACD3-D96CEDF68F9C}" type="sibTrans" cxnId="{0CC5D9D2-448D-4C48-B563-2976584F7C15}">
      <dgm:prSet/>
      <dgm:spPr/>
      <dgm:t>
        <a:bodyPr/>
        <a:lstStyle/>
        <a:p>
          <a:endParaRPr lang="ru-RU"/>
        </a:p>
      </dgm:t>
    </dgm:pt>
    <dgm:pt modelId="{CB9872D0-7CDD-4271-924D-C799AA976CC3}">
      <dgm:prSet phldrT="[Текст]" custT="1"/>
      <dgm:spPr/>
      <dgm:t>
        <a:bodyPr/>
        <a:lstStyle/>
        <a:p>
          <a:endParaRPr lang="ru-RU" sz="1200" dirty="0" smtClean="0">
            <a:latin typeface="Times New Roman" panose="02020603050405020304" pitchFamily="18" charset="0"/>
            <a:cs typeface="Times New Roman" panose="02020603050405020304" pitchFamily="18" charset="0"/>
          </a:endParaRPr>
        </a:p>
        <a:p>
          <a:r>
            <a:rPr lang="ru-RU" sz="900" b="1" dirty="0" smtClean="0">
              <a:latin typeface="Times New Roman" panose="02020603050405020304" pitchFamily="18" charset="0"/>
              <a:cs typeface="Times New Roman" panose="02020603050405020304" pitchFamily="18" charset="0"/>
            </a:rPr>
            <a:t>Аудитория ППЭ</a:t>
          </a:r>
          <a:endParaRPr lang="ru-RU" sz="900" b="1" dirty="0">
            <a:latin typeface="Times New Roman" panose="02020603050405020304" pitchFamily="18" charset="0"/>
            <a:cs typeface="Times New Roman" panose="02020603050405020304" pitchFamily="18" charset="0"/>
          </a:endParaRPr>
        </a:p>
      </dgm:t>
    </dgm:pt>
    <dgm:pt modelId="{6AD8D744-9817-43FE-ABCC-7D8CAD133DFF}" type="parTrans" cxnId="{86608025-AA60-4983-899E-B5C8425E36B4}">
      <dgm:prSet/>
      <dgm:spPr/>
      <dgm:t>
        <a:bodyPr/>
        <a:lstStyle/>
        <a:p>
          <a:endParaRPr lang="ru-RU"/>
        </a:p>
      </dgm:t>
    </dgm:pt>
    <dgm:pt modelId="{535B4529-B393-427E-9682-CD20E1F8F7BF}" type="sibTrans" cxnId="{86608025-AA60-4983-899E-B5C8425E36B4}">
      <dgm:prSet/>
      <dgm:spPr/>
      <dgm:t>
        <a:bodyPr/>
        <a:lstStyle/>
        <a:p>
          <a:endParaRPr lang="ru-RU"/>
        </a:p>
      </dgm:t>
    </dgm:pt>
    <dgm:pt modelId="{C8FBC312-10B7-4510-8FDC-353396D03939}">
      <dgm:prSet phldrT="[Текст]" custT="1"/>
      <dgm:spPr/>
      <dgm:t>
        <a:bodyPr/>
        <a:lstStyle/>
        <a:p>
          <a:r>
            <a:rPr lang="ru-RU" sz="1150" dirty="0" smtClean="0">
              <a:latin typeface="Times New Roman" panose="02020603050405020304" pitchFamily="18" charset="0"/>
              <a:cs typeface="Times New Roman" panose="02020603050405020304" pitchFamily="18" charset="0"/>
            </a:rPr>
            <a:t>Наличие звукоусиливающей аппаратуры как коллективного, так и индивидуального пользования;</a:t>
          </a:r>
          <a:endParaRPr lang="ru-RU" sz="1150" dirty="0">
            <a:latin typeface="Times New Roman" panose="02020603050405020304" pitchFamily="18" charset="0"/>
            <a:cs typeface="Times New Roman" panose="02020603050405020304" pitchFamily="18" charset="0"/>
          </a:endParaRPr>
        </a:p>
      </dgm:t>
    </dgm:pt>
    <dgm:pt modelId="{3EB083E1-5CF3-4C97-94C6-F31545BB3F06}" type="parTrans" cxnId="{23CBA672-84BA-4CB5-B5E1-AC1BA76C3647}">
      <dgm:prSet/>
      <dgm:spPr/>
      <dgm:t>
        <a:bodyPr/>
        <a:lstStyle/>
        <a:p>
          <a:endParaRPr lang="ru-RU"/>
        </a:p>
      </dgm:t>
    </dgm:pt>
    <dgm:pt modelId="{B11F641D-13B9-42E7-ABDD-F0EB997CDCBA}" type="sibTrans" cxnId="{23CBA672-84BA-4CB5-B5E1-AC1BA76C3647}">
      <dgm:prSet/>
      <dgm:spPr/>
      <dgm:t>
        <a:bodyPr/>
        <a:lstStyle/>
        <a:p>
          <a:endParaRPr lang="ru-RU"/>
        </a:p>
      </dgm:t>
    </dgm:pt>
    <dgm:pt modelId="{947A6711-2233-4B30-AB55-1D06B6AAFCDF}">
      <dgm:prSet phldrT="[Текст]" custT="1"/>
      <dgm:spPr/>
      <dgm:t>
        <a:bodyPr/>
        <a:lstStyle/>
        <a:p>
          <a:r>
            <a:rPr lang="ru-RU" sz="1150" b="1" dirty="0" smtClean="0">
              <a:latin typeface="Times New Roman" panose="02020603050405020304" pitchFamily="18" charset="0"/>
              <a:cs typeface="Times New Roman" panose="02020603050405020304" pitchFamily="18" charset="0"/>
            </a:rPr>
            <a:t>Рабочее место </a:t>
          </a:r>
          <a:r>
            <a:rPr lang="ru-RU" sz="1150" dirty="0" smtClean="0">
              <a:latin typeface="Times New Roman" panose="02020603050405020304" pitchFamily="18" charset="0"/>
              <a:cs typeface="Times New Roman" panose="02020603050405020304" pitchFamily="18" charset="0"/>
            </a:rPr>
            <a:t>может быть оборудовано компьютером, не имеющим выхода в сеть «Интернет» и не содержащим информации по сдаваемому учебному предмету.</a:t>
          </a:r>
          <a:endParaRPr lang="ru-RU" sz="1150" dirty="0">
            <a:latin typeface="Times New Roman" panose="02020603050405020304" pitchFamily="18" charset="0"/>
            <a:cs typeface="Times New Roman" panose="02020603050405020304" pitchFamily="18" charset="0"/>
          </a:endParaRPr>
        </a:p>
      </dgm:t>
    </dgm:pt>
    <dgm:pt modelId="{8F278F53-0090-4328-8476-BECC4CF57C60}" type="parTrans" cxnId="{4CEDAD15-6803-4741-A419-3AB80A9AE3D1}">
      <dgm:prSet/>
      <dgm:spPr/>
      <dgm:t>
        <a:bodyPr/>
        <a:lstStyle/>
        <a:p>
          <a:endParaRPr lang="ru-RU"/>
        </a:p>
      </dgm:t>
    </dgm:pt>
    <dgm:pt modelId="{58E3CB59-4646-4703-B8E3-9F255A9A2579}" type="sibTrans" cxnId="{4CEDAD15-6803-4741-A419-3AB80A9AE3D1}">
      <dgm:prSet/>
      <dgm:spPr/>
      <dgm:t>
        <a:bodyPr/>
        <a:lstStyle/>
        <a:p>
          <a:endParaRPr lang="ru-RU"/>
        </a:p>
      </dgm:t>
    </dgm:pt>
    <dgm:pt modelId="{AC176C97-C06C-4922-AF24-404D817123FF}">
      <dgm:prSet custT="1"/>
      <dgm:spPr/>
      <dgm:t>
        <a:bodyPr/>
        <a:lstStyle/>
        <a:p>
          <a:r>
            <a:rPr lang="ru-RU" sz="115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50" dirty="0" smtClean="0">
              <a:latin typeface="Times New Roman" panose="02020603050405020304" pitchFamily="18" charset="0"/>
              <a:cs typeface="Times New Roman" panose="02020603050405020304" pitchFamily="18" charset="0"/>
            </a:rPr>
            <a:t>: увеличивается на 30 минут.</a:t>
          </a:r>
        </a:p>
      </dgm:t>
    </dgm:pt>
    <dgm:pt modelId="{28C462E3-1D24-4156-8208-ED0E56E30309}" type="parTrans" cxnId="{6337CC97-B891-4C53-88B6-C4EA5CD60325}">
      <dgm:prSet/>
      <dgm:spPr/>
      <dgm:t>
        <a:bodyPr/>
        <a:lstStyle/>
        <a:p>
          <a:endParaRPr lang="ru-RU"/>
        </a:p>
      </dgm:t>
    </dgm:pt>
    <dgm:pt modelId="{79A0953E-9CC0-46F1-BA06-7EB4B70B92CA}" type="sibTrans" cxnId="{6337CC97-B891-4C53-88B6-C4EA5CD60325}">
      <dgm:prSet/>
      <dgm:spPr/>
      <dgm:t>
        <a:bodyPr/>
        <a:lstStyle/>
        <a:p>
          <a:endParaRPr lang="ru-RU"/>
        </a:p>
      </dgm:t>
    </dgm:pt>
    <dgm:pt modelId="{A1E2DB82-433C-4E60-8BBA-C837B7AAA503}">
      <dgm:prSet custT="1"/>
      <dgm:spPr/>
      <dgm:t>
        <a:bodyPr/>
        <a:lstStyle/>
        <a:p>
          <a:r>
            <a:rPr lang="ru-RU" sz="1150" b="1" dirty="0" smtClean="0">
              <a:latin typeface="Times New Roman" panose="02020603050405020304" pitchFamily="18" charset="0"/>
              <a:cs typeface="Times New Roman" panose="02020603050405020304" pitchFamily="18" charset="0"/>
            </a:rPr>
            <a:t>Количество участников экзамена </a:t>
          </a:r>
          <a:r>
            <a:rPr lang="ru-RU" sz="1150" dirty="0" smtClean="0">
              <a:latin typeface="Times New Roman" panose="02020603050405020304" pitchFamily="18" charset="0"/>
              <a:cs typeface="Times New Roman" panose="02020603050405020304" pitchFamily="18" charset="0"/>
            </a:rPr>
            <a:t>в одной аудитории – не более 10 чел.</a:t>
          </a:r>
          <a:endParaRPr lang="ru-RU" sz="1150" dirty="0">
            <a:latin typeface="Times New Roman" panose="02020603050405020304" pitchFamily="18" charset="0"/>
            <a:cs typeface="Times New Roman" panose="02020603050405020304" pitchFamily="18" charset="0"/>
          </a:endParaRPr>
        </a:p>
      </dgm:t>
    </dgm:pt>
    <dgm:pt modelId="{7A5620B9-6FBA-4538-A869-C3CDA1AF3A4E}" type="parTrans" cxnId="{AF3A93B7-1984-4C1A-8732-CA964B8D3C6E}">
      <dgm:prSet/>
      <dgm:spPr/>
      <dgm:t>
        <a:bodyPr/>
        <a:lstStyle/>
        <a:p>
          <a:endParaRPr lang="ru-RU"/>
        </a:p>
      </dgm:t>
    </dgm:pt>
    <dgm:pt modelId="{1C420644-6E8D-445E-A2F7-1E055B83AAA1}" type="sibTrans" cxnId="{AF3A93B7-1984-4C1A-8732-CA964B8D3C6E}">
      <dgm:prSet/>
      <dgm:spPr/>
      <dgm:t>
        <a:bodyPr/>
        <a:lstStyle/>
        <a:p>
          <a:endParaRPr lang="ru-RU"/>
        </a:p>
      </dgm:t>
    </dgm:pt>
    <dgm:pt modelId="{F395F8CB-DF83-4375-90E8-2AF1D183E0F3}">
      <dgm:prSet phldrT="[Текст]" custT="1"/>
      <dgm:spPr/>
      <dgm:t>
        <a:bodyPr/>
        <a:lstStyle/>
        <a:p>
          <a:r>
            <a:rPr lang="ru-RU" sz="800" b="1" dirty="0" smtClean="0">
              <a:latin typeface="Times New Roman" panose="02020603050405020304" pitchFamily="18" charset="0"/>
              <a:cs typeface="Times New Roman" panose="02020603050405020304" pitchFamily="18" charset="0"/>
            </a:rPr>
            <a:t>Оформление работы</a:t>
          </a:r>
          <a:endParaRPr lang="ru-RU" sz="800" b="1" dirty="0">
            <a:latin typeface="Times New Roman" panose="02020603050405020304" pitchFamily="18" charset="0"/>
            <a:cs typeface="Times New Roman" panose="02020603050405020304" pitchFamily="18" charset="0"/>
          </a:endParaRPr>
        </a:p>
      </dgm:t>
    </dgm:pt>
    <dgm:pt modelId="{7A797EE0-02FD-4C31-B938-2A058F08D94B}" type="parTrans" cxnId="{E90F5C69-354B-4AD6-B74B-FB1B1956B23D}">
      <dgm:prSet/>
      <dgm:spPr/>
      <dgm:t>
        <a:bodyPr/>
        <a:lstStyle/>
        <a:p>
          <a:endParaRPr lang="ru-RU"/>
        </a:p>
      </dgm:t>
    </dgm:pt>
    <dgm:pt modelId="{C696E829-8B2F-4ABD-BB72-C7F9A4DFE811}" type="sibTrans" cxnId="{E90F5C69-354B-4AD6-B74B-FB1B1956B23D}">
      <dgm:prSet/>
      <dgm:spPr/>
      <dgm:t>
        <a:bodyPr/>
        <a:lstStyle/>
        <a:p>
          <a:endParaRPr lang="ru-RU"/>
        </a:p>
      </dgm:t>
    </dgm:pt>
    <dgm:pt modelId="{DD7BD9A9-D022-4F70-BB48-D46C656A3101}">
      <dgm:prSet custT="1"/>
      <dgm:spPr/>
      <dgm:t>
        <a:bodyPr/>
        <a:lstStyle/>
        <a:p>
          <a:r>
            <a:rPr lang="ru-RU" sz="1150" dirty="0" smtClean="0">
              <a:latin typeface="Times New Roman" panose="02020603050405020304" pitchFamily="18" charset="0"/>
              <a:cs typeface="Times New Roman" panose="02020603050405020304" pitchFamily="18" charset="0"/>
            </a:rPr>
            <a:t>Текстовая форма инструкции по заполнению бланков ОГЭ (ЕГЭ) </a:t>
          </a:r>
          <a:endParaRPr lang="ru-RU" sz="1150" dirty="0">
            <a:latin typeface="Times New Roman" panose="02020603050405020304" pitchFamily="18" charset="0"/>
            <a:cs typeface="Times New Roman" panose="02020603050405020304" pitchFamily="18" charset="0"/>
          </a:endParaRPr>
        </a:p>
      </dgm:t>
    </dgm:pt>
    <dgm:pt modelId="{4D5284AE-AD8F-4F2F-85DC-B6E16FE12266}" type="parTrans" cxnId="{B92D635A-5A72-4E7B-8436-B403D5BD22FF}">
      <dgm:prSet/>
      <dgm:spPr/>
      <dgm:t>
        <a:bodyPr/>
        <a:lstStyle/>
        <a:p>
          <a:endParaRPr lang="ru-RU"/>
        </a:p>
      </dgm:t>
    </dgm:pt>
    <dgm:pt modelId="{CFEC6D59-9866-4BAB-A878-A6529DCFDAF6}" type="sibTrans" cxnId="{B92D635A-5A72-4E7B-8436-B403D5BD22FF}">
      <dgm:prSet/>
      <dgm:spPr/>
      <dgm:t>
        <a:bodyPr/>
        <a:lstStyle/>
        <a:p>
          <a:endParaRPr lang="ru-RU"/>
        </a:p>
      </dgm:t>
    </dgm:pt>
    <dgm:pt modelId="{165F7723-C4DD-4FE7-AF50-234AB5780BA9}">
      <dgm:prSet phldrT="[Текст]" custT="1"/>
      <dgm:spPr/>
      <dgm:t>
        <a:bodyPr/>
        <a:lstStyle/>
        <a:p>
          <a:r>
            <a:rPr lang="ru-RU" sz="900" b="1" dirty="0" smtClean="0">
              <a:latin typeface="Times New Roman" panose="02020603050405020304" pitchFamily="18" charset="0"/>
              <a:cs typeface="Times New Roman" panose="02020603050405020304" pitchFamily="18" charset="0"/>
            </a:rPr>
            <a:t>Работа ассистента</a:t>
          </a:r>
          <a:endParaRPr lang="ru-RU" sz="1100" b="1" dirty="0">
            <a:latin typeface="Times New Roman" panose="02020603050405020304" pitchFamily="18" charset="0"/>
            <a:cs typeface="Times New Roman" panose="02020603050405020304" pitchFamily="18" charset="0"/>
          </a:endParaRPr>
        </a:p>
      </dgm:t>
    </dgm:pt>
    <dgm:pt modelId="{437094FD-F019-4CFB-94DA-954C3D5DBB94}" type="parTrans" cxnId="{13DBC50D-0C2A-41C5-A39B-E77B4973C35C}">
      <dgm:prSet/>
      <dgm:spPr/>
      <dgm:t>
        <a:bodyPr/>
        <a:lstStyle/>
        <a:p>
          <a:endParaRPr lang="ru-RU"/>
        </a:p>
      </dgm:t>
    </dgm:pt>
    <dgm:pt modelId="{977C70BB-DA4D-4608-B303-7BB0092880DA}" type="sibTrans" cxnId="{13DBC50D-0C2A-41C5-A39B-E77B4973C35C}">
      <dgm:prSet/>
      <dgm:spPr/>
      <dgm:t>
        <a:bodyPr/>
        <a:lstStyle/>
        <a:p>
          <a:endParaRPr lang="ru-RU"/>
        </a:p>
      </dgm:t>
    </dgm:pt>
    <dgm:pt modelId="{4BE83869-4245-4395-B17A-7974A321AF82}">
      <dgm:prSet custT="1"/>
      <dgm:spPr/>
      <dgm:t>
        <a:bodyPr/>
        <a:lstStyle/>
        <a:p>
          <a:r>
            <a:rPr lang="ru-RU" sz="1150" dirty="0" smtClean="0">
              <a:latin typeface="Times New Roman" panose="02020603050405020304" pitchFamily="18" charset="0"/>
              <a:cs typeface="Times New Roman" panose="02020603050405020304" pitchFamily="18" charset="0"/>
            </a:rPr>
            <a:t>Ассистент-</a:t>
          </a:r>
          <a:r>
            <a:rPr lang="ru-RU" sz="1150" dirty="0" err="1" smtClean="0">
              <a:latin typeface="Times New Roman" panose="02020603050405020304" pitchFamily="18" charset="0"/>
              <a:cs typeface="Times New Roman" panose="02020603050405020304" pitchFamily="18" charset="0"/>
            </a:rPr>
            <a:t>сурдопереводчик</a:t>
          </a:r>
          <a:r>
            <a:rPr lang="ru-RU" sz="115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слов</a:t>
          </a:r>
          <a:endParaRPr lang="ru-RU" sz="1150" dirty="0">
            <a:latin typeface="Times New Roman" panose="02020603050405020304" pitchFamily="18" charset="0"/>
            <a:cs typeface="Times New Roman" panose="02020603050405020304" pitchFamily="18" charset="0"/>
          </a:endParaRPr>
        </a:p>
      </dgm:t>
    </dgm:pt>
    <dgm:pt modelId="{2E76168E-9EF1-4FF0-89B9-2384CEB65677}" type="parTrans" cxnId="{C57FBE33-27C3-4C12-9759-FCFE0F942B1C}">
      <dgm:prSet/>
      <dgm:spPr/>
      <dgm:t>
        <a:bodyPr/>
        <a:lstStyle/>
        <a:p>
          <a:endParaRPr lang="ru-RU"/>
        </a:p>
      </dgm:t>
    </dgm:pt>
    <dgm:pt modelId="{192ED0A0-0000-4025-A9C9-05B8F9C47867}" type="sibTrans" cxnId="{C57FBE33-27C3-4C12-9759-FCFE0F942B1C}">
      <dgm:prSet/>
      <dgm:spPr/>
      <dgm:t>
        <a:bodyPr/>
        <a:lstStyle/>
        <a:p>
          <a:endParaRPr lang="ru-RU"/>
        </a:p>
      </dgm:t>
    </dgm:pt>
    <dgm:pt modelId="{52891854-DCF2-4C09-8F3D-93483E12BD84}">
      <dgm:prSet custT="1"/>
      <dgm:spPr/>
      <dgm:t>
        <a:bodyPr/>
        <a:lstStyle/>
        <a:p>
          <a:r>
            <a:rPr lang="ru-RU" sz="1150" b="1" dirty="0" smtClean="0">
              <a:latin typeface="Times New Roman" panose="02020603050405020304" pitchFamily="18" charset="0"/>
              <a:cs typeface="Times New Roman" panose="02020603050405020304" pitchFamily="18" charset="0"/>
            </a:rPr>
            <a:t>Русский язык: </a:t>
          </a:r>
          <a:r>
            <a:rPr lang="ru-RU" sz="1150" b="0" dirty="0" smtClean="0">
              <a:latin typeface="Times New Roman" panose="02020603050405020304" pitchFamily="18" charset="0"/>
              <a:cs typeface="Times New Roman" panose="02020603050405020304" pitchFamily="18" charset="0"/>
            </a:rPr>
            <a:t>1</a:t>
          </a:r>
          <a:r>
            <a:rPr lang="ru-RU" sz="1150" dirty="0" smtClean="0">
              <a:latin typeface="Times New Roman" panose="02020603050405020304" pitchFamily="18" charset="0"/>
              <a:cs typeface="Times New Roman" panose="02020603050405020304" pitchFamily="18" charset="0"/>
            </a:rPr>
            <a:t>00 (сочинение) / 400 (изложение с творческим заданием)</a:t>
          </a:r>
          <a:endParaRPr lang="ru-RU" sz="1150" dirty="0">
            <a:latin typeface="Times New Roman" panose="02020603050405020304" pitchFamily="18" charset="0"/>
            <a:cs typeface="Times New Roman" panose="02020603050405020304" pitchFamily="18" charset="0"/>
          </a:endParaRPr>
        </a:p>
      </dgm:t>
    </dgm:pt>
    <dgm:pt modelId="{E9CF602F-7545-4AF8-ABDD-5C5A8700263B}" type="parTrans" cxnId="{DB3E721D-C327-436D-AA96-7224A028BFE2}">
      <dgm:prSet/>
      <dgm:spPr/>
      <dgm:t>
        <a:bodyPr/>
        <a:lstStyle/>
        <a:p>
          <a:endParaRPr lang="ru-RU"/>
        </a:p>
      </dgm:t>
    </dgm:pt>
    <dgm:pt modelId="{8739F1D3-AE79-493D-905F-03FEDA5013F4}" type="sibTrans" cxnId="{DB3E721D-C327-436D-AA96-7224A028BFE2}">
      <dgm:prSet/>
      <dgm:spPr/>
      <dgm:t>
        <a:bodyPr/>
        <a:lstStyle/>
        <a:p>
          <a:endParaRPr lang="ru-RU"/>
        </a:p>
      </dgm:t>
    </dgm:pt>
    <dgm:pt modelId="{044658C3-97D6-41EF-887C-40FB0DE9C5D8}">
      <dgm:prSet custT="1"/>
      <dgm:spPr/>
      <dgm:t>
        <a:bodyPr/>
        <a:lstStyle/>
        <a:p>
          <a:r>
            <a:rPr lang="ru-RU" sz="1150" b="1" dirty="0" smtClean="0">
              <a:latin typeface="Times New Roman" panose="02020603050405020304" pitchFamily="18" charset="0"/>
              <a:cs typeface="Times New Roman" panose="02020603050405020304" pitchFamily="18" charset="0"/>
            </a:rPr>
            <a:t>Математика: </a:t>
          </a:r>
          <a:r>
            <a:rPr lang="ru-RU" sz="1150" dirty="0" smtClean="0">
              <a:latin typeface="Times New Roman" panose="02020603050405020304" pitchFamily="18" charset="0"/>
              <a:cs typeface="Times New Roman" panose="02020603050405020304" pitchFamily="18" charset="0"/>
            </a:rPr>
            <a:t>100 (содержит 14 заданий с кратким ответом) / 200 (для слабослышащих обучающихся с учетом психофизических особенностей обучающихся с ЗПР, содержит 10 заданий с кратким ответом)</a:t>
          </a:r>
          <a:endParaRPr lang="ru-RU" sz="1150" dirty="0">
            <a:latin typeface="Times New Roman" panose="02020603050405020304" pitchFamily="18" charset="0"/>
            <a:cs typeface="Times New Roman" panose="02020603050405020304" pitchFamily="18" charset="0"/>
          </a:endParaRPr>
        </a:p>
      </dgm:t>
    </dgm:pt>
    <dgm:pt modelId="{81D1255D-E451-4CA4-955A-A55A5905545E}" type="parTrans" cxnId="{3897A536-69B3-418B-988D-9BE1FF0B1D8D}">
      <dgm:prSet/>
      <dgm:spPr/>
      <dgm:t>
        <a:bodyPr/>
        <a:lstStyle/>
        <a:p>
          <a:endParaRPr lang="ru-RU"/>
        </a:p>
      </dgm:t>
    </dgm:pt>
    <dgm:pt modelId="{08C47DB4-FD8F-4D17-8594-F5F009061530}" type="sibTrans" cxnId="{3897A536-69B3-418B-988D-9BE1FF0B1D8D}">
      <dgm:prSet/>
      <dgm:spPr/>
      <dgm:t>
        <a:bodyPr/>
        <a:lstStyle/>
        <a:p>
          <a:endParaRPr lang="ru-RU"/>
        </a:p>
      </dgm:t>
    </dgm:pt>
    <dgm:pt modelId="{06546905-853C-4F2C-9310-C81389A3938E}">
      <dgm:prSet phldrT="[Текст]" custT="1"/>
      <dgm:spPr/>
      <dgm:t>
        <a:bodyPr/>
        <a:lstStyle/>
        <a:p>
          <a:r>
            <a:rPr lang="ru-RU" sz="900" b="1" dirty="0" smtClean="0">
              <a:latin typeface="Times New Roman" panose="02020603050405020304" pitchFamily="18" charset="0"/>
              <a:cs typeface="Times New Roman" panose="02020603050405020304" pitchFamily="18" charset="0"/>
            </a:rPr>
            <a:t>Экзамены</a:t>
          </a:r>
          <a:endParaRPr lang="ru-RU" sz="900" b="1" dirty="0">
            <a:latin typeface="Times New Roman" panose="02020603050405020304" pitchFamily="18" charset="0"/>
            <a:cs typeface="Times New Roman" panose="02020603050405020304" pitchFamily="18" charset="0"/>
          </a:endParaRPr>
        </a:p>
      </dgm:t>
    </dgm:pt>
    <dgm:pt modelId="{5474FEFA-DB2C-4A0F-BA47-727BB0BF1594}" type="parTrans" cxnId="{851564E8-FA0F-41B2-81B8-294E7CE07779}">
      <dgm:prSet/>
      <dgm:spPr/>
      <dgm:t>
        <a:bodyPr/>
        <a:lstStyle/>
        <a:p>
          <a:endParaRPr lang="ru-RU"/>
        </a:p>
      </dgm:t>
    </dgm:pt>
    <dgm:pt modelId="{CCB8BDAF-4D95-4C21-9F24-52F9A98065C5}" type="sibTrans" cxnId="{851564E8-FA0F-41B2-81B8-294E7CE07779}">
      <dgm:prSet/>
      <dgm:spPr/>
      <dgm:t>
        <a:bodyPr/>
        <a:lstStyle/>
        <a:p>
          <a:endParaRPr lang="ru-RU"/>
        </a:p>
      </dgm:t>
    </dgm:pt>
    <dgm:pt modelId="{B504D560-3971-409A-8278-60295D7898D2}">
      <dgm:prSet phldrT="[Текст]" custT="1"/>
      <dgm:spPr/>
      <dgm:t>
        <a:bodyPr/>
        <a:lstStyle/>
        <a:p>
          <a:r>
            <a:rPr lang="ru-RU" sz="800" b="1" dirty="0" smtClean="0">
              <a:latin typeface="Times New Roman" panose="02020603050405020304" pitchFamily="18" charset="0"/>
              <a:cs typeface="Times New Roman" panose="02020603050405020304" pitchFamily="18" charset="0"/>
            </a:rPr>
            <a:t>Особенности проведения</a:t>
          </a:r>
          <a:endParaRPr lang="ru-RU" sz="800" b="1" dirty="0">
            <a:latin typeface="Times New Roman" panose="02020603050405020304" pitchFamily="18" charset="0"/>
            <a:cs typeface="Times New Roman" panose="02020603050405020304" pitchFamily="18" charset="0"/>
          </a:endParaRPr>
        </a:p>
      </dgm:t>
    </dgm:pt>
    <dgm:pt modelId="{708D27C9-93E8-4B43-BC00-E21A0ED9B364}" type="parTrans" cxnId="{8AD181AC-06DF-4E3F-8DB3-97AD7C7219C1}">
      <dgm:prSet/>
      <dgm:spPr/>
      <dgm:t>
        <a:bodyPr/>
        <a:lstStyle/>
        <a:p>
          <a:endParaRPr lang="ru-RU"/>
        </a:p>
      </dgm:t>
    </dgm:pt>
    <dgm:pt modelId="{B57B49F2-A165-4062-8666-D5A8CD2903B1}" type="sibTrans" cxnId="{8AD181AC-06DF-4E3F-8DB3-97AD7C7219C1}">
      <dgm:prSet/>
      <dgm:spPr/>
      <dgm:t>
        <a:bodyPr/>
        <a:lstStyle/>
        <a:p>
          <a:endParaRPr lang="ru-RU"/>
        </a:p>
      </dgm:t>
    </dgm:pt>
    <dgm:pt modelId="{4C82330D-14BF-48AC-84F5-B482C5A290B9}">
      <dgm:prSet custT="1"/>
      <dgm:spPr/>
      <dgm:t>
        <a:bodyPr/>
        <a:lstStyle/>
        <a:p>
          <a:r>
            <a:rPr lang="ru-RU" sz="1150" b="1" dirty="0" smtClean="0">
              <a:latin typeface="Times New Roman" panose="02020603050405020304" pitchFamily="18" charset="0"/>
              <a:cs typeface="Times New Roman" panose="02020603050405020304" pitchFamily="18" charset="0"/>
            </a:rPr>
            <a:t>Сочинение</a:t>
          </a:r>
          <a:r>
            <a:rPr lang="ru-RU" sz="1150" dirty="0" smtClean="0">
              <a:latin typeface="Times New Roman" panose="02020603050405020304" pitchFamily="18" charset="0"/>
              <a:cs typeface="Times New Roman" panose="02020603050405020304" pitchFamily="18" charset="0"/>
            </a:rPr>
            <a:t>: объем - от 300 слов. Если в сочинении менее 250 слов (в подсчёт слов включаются все слова, в том числе служебные), то такая работа считается невыполненной и оценивается 0 баллов</a:t>
          </a:r>
          <a:r>
            <a:rPr lang="ru-RU" sz="1150" dirty="0" smtClean="0"/>
            <a:t>.</a:t>
          </a:r>
          <a:endParaRPr lang="ru-RU" sz="1150" dirty="0"/>
        </a:p>
      </dgm:t>
    </dgm:pt>
    <dgm:pt modelId="{1BE451BA-A98B-4660-BE48-B16DF2240CC9}" type="parTrans" cxnId="{E0FAC708-8A3F-4414-BF8B-F634D3F3F4B0}">
      <dgm:prSet/>
      <dgm:spPr/>
      <dgm:t>
        <a:bodyPr/>
        <a:lstStyle/>
        <a:p>
          <a:endParaRPr lang="ru-RU"/>
        </a:p>
      </dgm:t>
    </dgm:pt>
    <dgm:pt modelId="{FEC918A6-2172-4ED0-873C-AD2CDCEB1B30}" type="sibTrans" cxnId="{E0FAC708-8A3F-4414-BF8B-F634D3F3F4B0}">
      <dgm:prSet/>
      <dgm:spPr/>
      <dgm:t>
        <a:bodyPr/>
        <a:lstStyle/>
        <a:p>
          <a:endParaRPr lang="ru-RU"/>
        </a:p>
      </dgm:t>
    </dgm:pt>
    <dgm:pt modelId="{0EC2704B-C70F-4F29-84FA-BFF0E2525E35}">
      <dgm:prSet custT="1"/>
      <dgm:spPr/>
      <dgm:t>
        <a:bodyPr/>
        <a:lstStyle/>
        <a:p>
          <a:r>
            <a:rPr lang="ru-RU" sz="1150" b="1" dirty="0" smtClean="0">
              <a:latin typeface="Times New Roman" panose="02020603050405020304" pitchFamily="18" charset="0"/>
              <a:cs typeface="Times New Roman" panose="02020603050405020304" pitchFamily="18" charset="0"/>
            </a:rPr>
            <a:t>Изложение</a:t>
          </a:r>
          <a:r>
            <a:rPr lang="ru-RU" sz="1150" dirty="0" smtClean="0">
              <a:latin typeface="Times New Roman" panose="02020603050405020304" pitchFamily="18" charset="0"/>
              <a:cs typeface="Times New Roman" panose="02020603050405020304" pitchFamily="18" charset="0"/>
            </a:rPr>
            <a:t>: объем текста изложения - 310-350 слов. Предложенный для </a:t>
          </a:r>
          <a:r>
            <a:rPr lang="ru-RU" sz="1150" b="1" dirty="0" smtClean="0">
              <a:latin typeface="Times New Roman" panose="02020603050405020304" pitchFamily="18" charset="0"/>
              <a:cs typeface="Times New Roman" panose="02020603050405020304" pitchFamily="18" charset="0"/>
            </a:rPr>
            <a:t>изложения</a:t>
          </a:r>
          <a:r>
            <a:rPr lang="ru-RU" sz="1150" dirty="0" smtClean="0">
              <a:latin typeface="Times New Roman" panose="02020603050405020304" pitchFamily="18" charset="0"/>
              <a:cs typeface="Times New Roman" panose="02020603050405020304" pitchFamily="18" charset="0"/>
            </a:rPr>
            <a:t> текст читается 3 раза. После второго прочтения текста предоставляется текст изложения для чтения и проведения подготовительной работы на 40 минут. Объем готового сжатого изложения: от 70 слов.</a:t>
          </a:r>
          <a:endParaRPr lang="ru-RU" sz="1150" dirty="0"/>
        </a:p>
      </dgm:t>
    </dgm:pt>
    <dgm:pt modelId="{42E9DE94-B9A0-4A2C-A426-F2394B964A40}" type="parTrans" cxnId="{139C7E17-A89A-44AC-908E-D97080590EF4}">
      <dgm:prSet/>
      <dgm:spPr/>
      <dgm:t>
        <a:bodyPr/>
        <a:lstStyle/>
        <a:p>
          <a:endParaRPr lang="ru-RU"/>
        </a:p>
      </dgm:t>
    </dgm:pt>
    <dgm:pt modelId="{82D60160-365F-4F4D-9DDE-92DDE4C85850}" type="sibTrans" cxnId="{139C7E17-A89A-44AC-908E-D97080590EF4}">
      <dgm:prSet/>
      <dgm:spPr/>
      <dgm:t>
        <a:bodyPr/>
        <a:lstStyle/>
        <a:p>
          <a:endParaRPr lang="ru-RU"/>
        </a:p>
      </dgm:t>
    </dgm:pt>
    <dgm:pt modelId="{95C0A3E1-B93C-4E0C-A10A-DDA8878ABED1}">
      <dgm:prSet phldrT="[Текст]" custT="1"/>
      <dgm:spPr/>
      <dgm:t>
        <a:bodyPr/>
        <a:lstStyle/>
        <a:p>
          <a:r>
            <a:rPr lang="ru-RU" sz="115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50" dirty="0" smtClean="0">
              <a:latin typeface="Times New Roman" panose="02020603050405020304" pitchFamily="18" charset="0"/>
              <a:cs typeface="Times New Roman" panose="02020603050405020304" pitchFamily="18" charset="0"/>
            </a:rPr>
            <a:t>да</a:t>
          </a:r>
          <a:endParaRPr lang="ru-RU" sz="1150" dirty="0">
            <a:latin typeface="Times New Roman" panose="02020603050405020304" pitchFamily="18" charset="0"/>
            <a:cs typeface="Times New Roman" panose="02020603050405020304" pitchFamily="18" charset="0"/>
          </a:endParaRPr>
        </a:p>
      </dgm:t>
    </dgm:pt>
    <dgm:pt modelId="{064144D3-758E-42BD-B0FC-F202481859E5}" type="sibTrans" cxnId="{D2D9B3FC-1377-4186-8F3C-02EEC39B69FB}">
      <dgm:prSet/>
      <dgm:spPr/>
      <dgm:t>
        <a:bodyPr/>
        <a:lstStyle/>
        <a:p>
          <a:endParaRPr lang="ru-RU"/>
        </a:p>
      </dgm:t>
    </dgm:pt>
    <dgm:pt modelId="{DD96213B-A02C-4D0D-83C7-B0EEA4F8E1DB}" type="parTrans" cxnId="{D2D9B3FC-1377-4186-8F3C-02EEC39B69FB}">
      <dgm:prSet/>
      <dgm:spPr/>
      <dgm:t>
        <a:bodyPr/>
        <a:lstStyle/>
        <a:p>
          <a:endParaRPr lang="ru-RU"/>
        </a:p>
      </dgm:t>
    </dgm:pt>
    <dgm:pt modelId="{E3D21794-FA38-4440-9962-C9A5703D0729}" type="pres">
      <dgm:prSet presAssocID="{E27B2477-48C6-4612-983F-7C619FD213BF}" presName="linearFlow" presStyleCnt="0">
        <dgm:presLayoutVars>
          <dgm:dir/>
          <dgm:animLvl val="lvl"/>
          <dgm:resizeHandles val="exact"/>
        </dgm:presLayoutVars>
      </dgm:prSet>
      <dgm:spPr/>
      <dgm:t>
        <a:bodyPr/>
        <a:lstStyle/>
        <a:p>
          <a:endParaRPr lang="ru-RU"/>
        </a:p>
      </dgm:t>
    </dgm:pt>
    <dgm:pt modelId="{4F6CF02A-7FCF-4511-99D8-7A6F9B068804}" type="pres">
      <dgm:prSet presAssocID="{40880083-A662-4CBB-9C90-9943D0C6D62C}" presName="composite" presStyleCnt="0"/>
      <dgm:spPr/>
    </dgm:pt>
    <dgm:pt modelId="{825313B1-9831-4454-8433-FFB00B63538A}" type="pres">
      <dgm:prSet presAssocID="{40880083-A662-4CBB-9C90-9943D0C6D62C}" presName="parentText" presStyleLbl="alignNode1" presStyleIdx="0" presStyleCnt="7">
        <dgm:presLayoutVars>
          <dgm:chMax val="1"/>
          <dgm:bulletEnabled val="1"/>
        </dgm:presLayoutVars>
      </dgm:prSet>
      <dgm:spPr/>
      <dgm:t>
        <a:bodyPr/>
        <a:lstStyle/>
        <a:p>
          <a:endParaRPr lang="ru-RU"/>
        </a:p>
      </dgm:t>
    </dgm:pt>
    <dgm:pt modelId="{059CB06E-D4FD-4F8C-AB1F-2D11ABE8164E}" type="pres">
      <dgm:prSet presAssocID="{40880083-A662-4CBB-9C90-9943D0C6D62C}" presName="descendantText" presStyleLbl="alignAcc1" presStyleIdx="0" presStyleCnt="7">
        <dgm:presLayoutVars>
          <dgm:bulletEnabled val="1"/>
        </dgm:presLayoutVars>
      </dgm:prSet>
      <dgm:spPr/>
      <dgm:t>
        <a:bodyPr/>
        <a:lstStyle/>
        <a:p>
          <a:endParaRPr lang="ru-RU"/>
        </a:p>
      </dgm:t>
    </dgm:pt>
    <dgm:pt modelId="{7C6BE0B8-6E05-49F6-8025-49FB76527CF6}" type="pres">
      <dgm:prSet presAssocID="{BBC81801-2F04-4A1C-B0F5-3CDC2E0C87C5}" presName="sp" presStyleCnt="0"/>
      <dgm:spPr/>
    </dgm:pt>
    <dgm:pt modelId="{7C4040D2-2A05-4217-A534-E8E556A9265B}" type="pres">
      <dgm:prSet presAssocID="{DFD23C86-706C-451A-969C-63391BEB1CF6}" presName="composite" presStyleCnt="0"/>
      <dgm:spPr/>
    </dgm:pt>
    <dgm:pt modelId="{F48D0F88-0C6E-49AF-8262-E9646E460C75}" type="pres">
      <dgm:prSet presAssocID="{DFD23C86-706C-451A-969C-63391BEB1CF6}" presName="parentText" presStyleLbl="alignNode1" presStyleIdx="1" presStyleCnt="7">
        <dgm:presLayoutVars>
          <dgm:chMax val="1"/>
          <dgm:bulletEnabled val="1"/>
        </dgm:presLayoutVars>
      </dgm:prSet>
      <dgm:spPr/>
      <dgm:t>
        <a:bodyPr/>
        <a:lstStyle/>
        <a:p>
          <a:endParaRPr lang="ru-RU"/>
        </a:p>
      </dgm:t>
    </dgm:pt>
    <dgm:pt modelId="{88BAE135-FB5E-4804-BB22-92A224B7819D}" type="pres">
      <dgm:prSet presAssocID="{DFD23C86-706C-451A-969C-63391BEB1CF6}" presName="descendantText" presStyleLbl="alignAcc1" presStyleIdx="1" presStyleCnt="7">
        <dgm:presLayoutVars>
          <dgm:bulletEnabled val="1"/>
        </dgm:presLayoutVars>
      </dgm:prSet>
      <dgm:spPr/>
      <dgm:t>
        <a:bodyPr/>
        <a:lstStyle/>
        <a:p>
          <a:endParaRPr lang="ru-RU"/>
        </a:p>
      </dgm:t>
    </dgm:pt>
    <dgm:pt modelId="{1CCC3ED7-204A-442F-979D-437C80E3BFDD}" type="pres">
      <dgm:prSet presAssocID="{9710C1EF-D761-43FB-877A-C1B6C9478C6B}" presName="sp" presStyleCnt="0"/>
      <dgm:spPr/>
    </dgm:pt>
    <dgm:pt modelId="{30E5510A-456C-4F02-9F95-AA369BD0CEE6}" type="pres">
      <dgm:prSet presAssocID="{06546905-853C-4F2C-9310-C81389A3938E}" presName="composite" presStyleCnt="0"/>
      <dgm:spPr/>
    </dgm:pt>
    <dgm:pt modelId="{B321020D-C0F7-4A0F-9312-FE7BC61AF5BE}" type="pres">
      <dgm:prSet presAssocID="{06546905-853C-4F2C-9310-C81389A3938E}" presName="parentText" presStyleLbl="alignNode1" presStyleIdx="2" presStyleCnt="7">
        <dgm:presLayoutVars>
          <dgm:chMax val="1"/>
          <dgm:bulletEnabled val="1"/>
        </dgm:presLayoutVars>
      </dgm:prSet>
      <dgm:spPr/>
      <dgm:t>
        <a:bodyPr/>
        <a:lstStyle/>
        <a:p>
          <a:endParaRPr lang="ru-RU"/>
        </a:p>
      </dgm:t>
    </dgm:pt>
    <dgm:pt modelId="{5A4CF97C-B758-41CB-ADE6-B392EEE97B6F}" type="pres">
      <dgm:prSet presAssocID="{06546905-853C-4F2C-9310-C81389A3938E}" presName="descendantText" presStyleLbl="alignAcc1" presStyleIdx="2" presStyleCnt="7">
        <dgm:presLayoutVars>
          <dgm:bulletEnabled val="1"/>
        </dgm:presLayoutVars>
      </dgm:prSet>
      <dgm:spPr/>
      <dgm:t>
        <a:bodyPr/>
        <a:lstStyle/>
        <a:p>
          <a:endParaRPr lang="ru-RU"/>
        </a:p>
      </dgm:t>
    </dgm:pt>
    <dgm:pt modelId="{E3CCC15C-FF52-4323-A234-604E55D3D3EB}" type="pres">
      <dgm:prSet presAssocID="{CCB8BDAF-4D95-4C21-9F24-52F9A98065C5}" presName="sp" presStyleCnt="0"/>
      <dgm:spPr/>
    </dgm:pt>
    <dgm:pt modelId="{60905C4C-D726-4263-A91D-07447F6D58F8}" type="pres">
      <dgm:prSet presAssocID="{B504D560-3971-409A-8278-60295D7898D2}" presName="composite" presStyleCnt="0"/>
      <dgm:spPr/>
    </dgm:pt>
    <dgm:pt modelId="{E29A8225-E196-40E0-811B-00E5C8ADB934}" type="pres">
      <dgm:prSet presAssocID="{B504D560-3971-409A-8278-60295D7898D2}" presName="parentText" presStyleLbl="alignNode1" presStyleIdx="3" presStyleCnt="7">
        <dgm:presLayoutVars>
          <dgm:chMax val="1"/>
          <dgm:bulletEnabled val="1"/>
        </dgm:presLayoutVars>
      </dgm:prSet>
      <dgm:spPr/>
      <dgm:t>
        <a:bodyPr/>
        <a:lstStyle/>
        <a:p>
          <a:endParaRPr lang="ru-RU"/>
        </a:p>
      </dgm:t>
    </dgm:pt>
    <dgm:pt modelId="{2DEBDA48-0F27-4665-8BD0-190198F8C060}" type="pres">
      <dgm:prSet presAssocID="{B504D560-3971-409A-8278-60295D7898D2}" presName="descendantText" presStyleLbl="alignAcc1" presStyleIdx="3" presStyleCnt="7">
        <dgm:presLayoutVars>
          <dgm:bulletEnabled val="1"/>
        </dgm:presLayoutVars>
      </dgm:prSet>
      <dgm:spPr/>
      <dgm:t>
        <a:bodyPr/>
        <a:lstStyle/>
        <a:p>
          <a:endParaRPr lang="ru-RU"/>
        </a:p>
      </dgm:t>
    </dgm:pt>
    <dgm:pt modelId="{F1CE4256-39DE-446A-B5FB-54EFD74C4E4D}" type="pres">
      <dgm:prSet presAssocID="{B57B49F2-A165-4062-8666-D5A8CD2903B1}" presName="sp" presStyleCnt="0"/>
      <dgm:spPr/>
    </dgm:pt>
    <dgm:pt modelId="{E26C196A-8571-482C-AB4C-75AAD69CE655}" type="pres">
      <dgm:prSet presAssocID="{CB9872D0-7CDD-4271-924D-C799AA976CC3}" presName="composite" presStyleCnt="0"/>
      <dgm:spPr/>
    </dgm:pt>
    <dgm:pt modelId="{7439B2B3-A12C-498C-B85B-3A67B889E5CA}" type="pres">
      <dgm:prSet presAssocID="{CB9872D0-7CDD-4271-924D-C799AA976CC3}" presName="parentText" presStyleLbl="alignNode1" presStyleIdx="4" presStyleCnt="7">
        <dgm:presLayoutVars>
          <dgm:chMax val="1"/>
          <dgm:bulletEnabled val="1"/>
        </dgm:presLayoutVars>
      </dgm:prSet>
      <dgm:spPr/>
      <dgm:t>
        <a:bodyPr/>
        <a:lstStyle/>
        <a:p>
          <a:endParaRPr lang="ru-RU"/>
        </a:p>
      </dgm:t>
    </dgm:pt>
    <dgm:pt modelId="{53280F46-61EF-4776-B32A-D5FD779AA2BE}" type="pres">
      <dgm:prSet presAssocID="{CB9872D0-7CDD-4271-924D-C799AA976CC3}" presName="descendantText" presStyleLbl="alignAcc1" presStyleIdx="4" presStyleCnt="7">
        <dgm:presLayoutVars>
          <dgm:bulletEnabled val="1"/>
        </dgm:presLayoutVars>
      </dgm:prSet>
      <dgm:spPr/>
      <dgm:t>
        <a:bodyPr/>
        <a:lstStyle/>
        <a:p>
          <a:endParaRPr lang="ru-RU"/>
        </a:p>
      </dgm:t>
    </dgm:pt>
    <dgm:pt modelId="{E31D6A5D-B62A-4ED3-A8BA-F5D6B9CA8BDE}" type="pres">
      <dgm:prSet presAssocID="{535B4529-B393-427E-9682-CD20E1F8F7BF}" presName="sp" presStyleCnt="0"/>
      <dgm:spPr/>
    </dgm:pt>
    <dgm:pt modelId="{E45EECC6-A2A6-4AFE-A050-BBA22679E54E}" type="pres">
      <dgm:prSet presAssocID="{165F7723-C4DD-4FE7-AF50-234AB5780BA9}" presName="composite" presStyleCnt="0"/>
      <dgm:spPr/>
    </dgm:pt>
    <dgm:pt modelId="{9C7D2DB8-CF3E-4DCD-94F4-226CE382D89B}" type="pres">
      <dgm:prSet presAssocID="{165F7723-C4DD-4FE7-AF50-234AB5780BA9}" presName="parentText" presStyleLbl="alignNode1" presStyleIdx="5" presStyleCnt="7">
        <dgm:presLayoutVars>
          <dgm:chMax val="1"/>
          <dgm:bulletEnabled val="1"/>
        </dgm:presLayoutVars>
      </dgm:prSet>
      <dgm:spPr/>
      <dgm:t>
        <a:bodyPr/>
        <a:lstStyle/>
        <a:p>
          <a:endParaRPr lang="ru-RU"/>
        </a:p>
      </dgm:t>
    </dgm:pt>
    <dgm:pt modelId="{4AF74654-4781-48DC-A093-200BEDB03F6A}" type="pres">
      <dgm:prSet presAssocID="{165F7723-C4DD-4FE7-AF50-234AB5780BA9}" presName="descendantText" presStyleLbl="alignAcc1" presStyleIdx="5" presStyleCnt="7">
        <dgm:presLayoutVars>
          <dgm:bulletEnabled val="1"/>
        </dgm:presLayoutVars>
      </dgm:prSet>
      <dgm:spPr/>
      <dgm:t>
        <a:bodyPr/>
        <a:lstStyle/>
        <a:p>
          <a:endParaRPr lang="ru-RU"/>
        </a:p>
      </dgm:t>
    </dgm:pt>
    <dgm:pt modelId="{E03E71F6-F453-48DB-9333-9AD7626D8002}" type="pres">
      <dgm:prSet presAssocID="{977C70BB-DA4D-4608-B303-7BB0092880DA}" presName="sp" presStyleCnt="0"/>
      <dgm:spPr/>
    </dgm:pt>
    <dgm:pt modelId="{C3735159-E116-457B-9ACF-5D5674870A2B}" type="pres">
      <dgm:prSet presAssocID="{F395F8CB-DF83-4375-90E8-2AF1D183E0F3}" presName="composite" presStyleCnt="0"/>
      <dgm:spPr/>
    </dgm:pt>
    <dgm:pt modelId="{9C1916EE-A28D-4FA7-B074-645197660FF4}" type="pres">
      <dgm:prSet presAssocID="{F395F8CB-DF83-4375-90E8-2AF1D183E0F3}" presName="parentText" presStyleLbl="alignNode1" presStyleIdx="6" presStyleCnt="7">
        <dgm:presLayoutVars>
          <dgm:chMax val="1"/>
          <dgm:bulletEnabled val="1"/>
        </dgm:presLayoutVars>
      </dgm:prSet>
      <dgm:spPr/>
      <dgm:t>
        <a:bodyPr/>
        <a:lstStyle/>
        <a:p>
          <a:endParaRPr lang="ru-RU"/>
        </a:p>
      </dgm:t>
    </dgm:pt>
    <dgm:pt modelId="{082C47F9-17C9-4938-AA2D-9DFB208D3EF2}" type="pres">
      <dgm:prSet presAssocID="{F395F8CB-DF83-4375-90E8-2AF1D183E0F3}" presName="descendantText" presStyleLbl="alignAcc1" presStyleIdx="6" presStyleCnt="7">
        <dgm:presLayoutVars>
          <dgm:bulletEnabled val="1"/>
        </dgm:presLayoutVars>
      </dgm:prSet>
      <dgm:spPr/>
      <dgm:t>
        <a:bodyPr/>
        <a:lstStyle/>
        <a:p>
          <a:endParaRPr lang="ru-RU"/>
        </a:p>
      </dgm:t>
    </dgm:pt>
  </dgm:ptLst>
  <dgm:cxnLst>
    <dgm:cxn modelId="{5DDBF2FB-76E9-44C3-9280-F24FF45332F7}" type="presOf" srcId="{C8FBC312-10B7-4510-8FDC-353396D03939}" destId="{53280F46-61EF-4776-B32A-D5FD779AA2BE}" srcOrd="0" destOrd="0" presId="urn:microsoft.com/office/officeart/2005/8/layout/chevron2"/>
    <dgm:cxn modelId="{96735C24-2D8F-4B8C-BE1F-0DCBEF7C29F0}" type="presOf" srcId="{165F7723-C4DD-4FE7-AF50-234AB5780BA9}" destId="{9C7D2DB8-CF3E-4DCD-94F4-226CE382D89B}" srcOrd="0" destOrd="0" presId="urn:microsoft.com/office/officeart/2005/8/layout/chevron2"/>
    <dgm:cxn modelId="{97F01937-EB34-480B-964B-0472922BFD06}" type="presOf" srcId="{44F4B4AC-D062-49C9-AA90-C3EF9954E29D}" destId="{059CB06E-D4FD-4F8C-AB1F-2D11ABE8164E}" srcOrd="0" destOrd="0" presId="urn:microsoft.com/office/officeart/2005/8/layout/chevron2"/>
    <dgm:cxn modelId="{B0D158AD-AEB1-41A7-A623-4C0DC0025ED0}" type="presOf" srcId="{044658C3-97D6-41EF-887C-40FB0DE9C5D8}" destId="{5A4CF97C-B758-41CB-ADE6-B392EEE97B6F}" srcOrd="0" destOrd="1" presId="urn:microsoft.com/office/officeart/2005/8/layout/chevron2"/>
    <dgm:cxn modelId="{AA5DD8F1-14DD-4F6C-A025-FE8940E10DA3}" type="presOf" srcId="{06546905-853C-4F2C-9310-C81389A3938E}" destId="{B321020D-C0F7-4A0F-9312-FE7BC61AF5BE}" srcOrd="0" destOrd="0" presId="urn:microsoft.com/office/officeart/2005/8/layout/chevron2"/>
    <dgm:cxn modelId="{520A5D06-1DF0-4F34-A980-460A75226BB0}" type="presOf" srcId="{EC76B06C-3171-4D9E-A594-92392BE781C4}" destId="{88BAE135-FB5E-4804-BB22-92A224B7819D}" srcOrd="0" destOrd="0" presId="urn:microsoft.com/office/officeart/2005/8/layout/chevron2"/>
    <dgm:cxn modelId="{E90F5C69-354B-4AD6-B74B-FB1B1956B23D}" srcId="{E27B2477-48C6-4612-983F-7C619FD213BF}" destId="{F395F8CB-DF83-4375-90E8-2AF1D183E0F3}" srcOrd="6" destOrd="0" parTransId="{7A797EE0-02FD-4C31-B938-2A058F08D94B}" sibTransId="{C696E829-8B2F-4ABD-BB72-C7F9A4DFE811}"/>
    <dgm:cxn modelId="{DB3E721D-C327-436D-AA96-7224A028BFE2}" srcId="{06546905-853C-4F2C-9310-C81389A3938E}" destId="{52891854-DCF2-4C09-8F3D-93483E12BD84}" srcOrd="0" destOrd="0" parTransId="{E9CF602F-7545-4AF8-ABDD-5C5A8700263B}" sibTransId="{8739F1D3-AE79-493D-905F-03FEDA5013F4}"/>
    <dgm:cxn modelId="{D38F7141-CCF8-431B-A544-5733FC0DF48A}" type="presOf" srcId="{DFD23C86-706C-451A-969C-63391BEB1CF6}" destId="{F48D0F88-0C6E-49AF-8262-E9646E460C75}" srcOrd="0" destOrd="0" presId="urn:microsoft.com/office/officeart/2005/8/layout/chevron2"/>
    <dgm:cxn modelId="{D4E854FC-AB93-40C0-A68F-A2AAB2A5EE9E}" type="presOf" srcId="{947A6711-2233-4B30-AB55-1D06B6AAFCDF}" destId="{53280F46-61EF-4776-B32A-D5FD779AA2BE}" srcOrd="0" destOrd="2" presId="urn:microsoft.com/office/officeart/2005/8/layout/chevron2"/>
    <dgm:cxn modelId="{23CBA672-84BA-4CB5-B5E1-AC1BA76C3647}" srcId="{CB9872D0-7CDD-4271-924D-C799AA976CC3}" destId="{C8FBC312-10B7-4510-8FDC-353396D03939}" srcOrd="0" destOrd="0" parTransId="{3EB083E1-5CF3-4C97-94C6-F31545BB3F06}" sibTransId="{B11F641D-13B9-42E7-ABDD-F0EB997CDCBA}"/>
    <dgm:cxn modelId="{139C7E17-A89A-44AC-908E-D97080590EF4}" srcId="{B504D560-3971-409A-8278-60295D7898D2}" destId="{0EC2704B-C70F-4F29-84FA-BFF0E2525E35}" srcOrd="1" destOrd="0" parTransId="{42E9DE94-B9A0-4A2C-A426-F2394B964A40}" sibTransId="{82D60160-365F-4F4D-9DDE-92DDE4C85850}"/>
    <dgm:cxn modelId="{851564E8-FA0F-41B2-81B8-294E7CE07779}" srcId="{E27B2477-48C6-4612-983F-7C619FD213BF}" destId="{06546905-853C-4F2C-9310-C81389A3938E}" srcOrd="2" destOrd="0" parTransId="{5474FEFA-DB2C-4A0F-BA47-727BB0BF1594}" sibTransId="{CCB8BDAF-4D95-4C21-9F24-52F9A98065C5}"/>
    <dgm:cxn modelId="{86608025-AA60-4983-899E-B5C8425E36B4}" srcId="{E27B2477-48C6-4612-983F-7C619FD213BF}" destId="{CB9872D0-7CDD-4271-924D-C799AA976CC3}" srcOrd="4" destOrd="0" parTransId="{6AD8D744-9817-43FE-ABCC-7D8CAD133DFF}" sibTransId="{535B4529-B393-427E-9682-CD20E1F8F7BF}"/>
    <dgm:cxn modelId="{79B0B3C3-DD74-4521-8965-4CC9AFD68EFC}" type="presOf" srcId="{CB9872D0-7CDD-4271-924D-C799AA976CC3}" destId="{7439B2B3-A12C-498C-B85B-3A67B889E5CA}" srcOrd="0" destOrd="0" presId="urn:microsoft.com/office/officeart/2005/8/layout/chevron2"/>
    <dgm:cxn modelId="{D2D9B3FC-1377-4186-8F3C-02EEC39B69FB}" srcId="{40880083-A662-4CBB-9C90-9943D0C6D62C}" destId="{95C0A3E1-B93C-4E0C-A10A-DDA8878ABED1}" srcOrd="1" destOrd="0" parTransId="{DD96213B-A02C-4D0D-83C7-B0EEA4F8E1DB}" sibTransId="{064144D3-758E-42BD-B0FC-F202481859E5}"/>
    <dgm:cxn modelId="{714A0AE2-58CB-494A-A98B-BE7FE5D02B89}" type="presOf" srcId="{95C0A3E1-B93C-4E0C-A10A-DDA8878ABED1}" destId="{059CB06E-D4FD-4F8C-AB1F-2D11ABE8164E}" srcOrd="0" destOrd="1" presId="urn:microsoft.com/office/officeart/2005/8/layout/chevron2"/>
    <dgm:cxn modelId="{23582E1D-9EAB-4BDB-9DE4-7D3FBED544D7}" type="presOf" srcId="{F395F8CB-DF83-4375-90E8-2AF1D183E0F3}" destId="{9C1916EE-A28D-4FA7-B074-645197660FF4}" srcOrd="0" destOrd="0" presId="urn:microsoft.com/office/officeart/2005/8/layout/chevron2"/>
    <dgm:cxn modelId="{4CEDAD15-6803-4741-A419-3AB80A9AE3D1}" srcId="{CB9872D0-7CDD-4271-924D-C799AA976CC3}" destId="{947A6711-2233-4B30-AB55-1D06B6AAFCDF}" srcOrd="2" destOrd="0" parTransId="{8F278F53-0090-4328-8476-BECC4CF57C60}" sibTransId="{58E3CB59-4646-4703-B8E3-9F255A9A2579}"/>
    <dgm:cxn modelId="{5F1619D4-8D71-49EF-B42F-B3A3975AFCE7}" type="presOf" srcId="{40880083-A662-4CBB-9C90-9943D0C6D62C}" destId="{825313B1-9831-4454-8433-FFB00B63538A}" srcOrd="0" destOrd="0" presId="urn:microsoft.com/office/officeart/2005/8/layout/chevron2"/>
    <dgm:cxn modelId="{AF3A93B7-1984-4C1A-8732-CA964B8D3C6E}" srcId="{CB9872D0-7CDD-4271-924D-C799AA976CC3}" destId="{A1E2DB82-433C-4E60-8BBA-C837B7AAA503}" srcOrd="1" destOrd="0" parTransId="{7A5620B9-6FBA-4538-A869-C3CDA1AF3A4E}" sibTransId="{1C420644-6E8D-445E-A2F7-1E055B83AAA1}"/>
    <dgm:cxn modelId="{8AD181AC-06DF-4E3F-8DB3-97AD7C7219C1}" srcId="{E27B2477-48C6-4612-983F-7C619FD213BF}" destId="{B504D560-3971-409A-8278-60295D7898D2}" srcOrd="3" destOrd="0" parTransId="{708D27C9-93E8-4B43-BC00-E21A0ED9B364}" sibTransId="{B57B49F2-A165-4062-8666-D5A8CD2903B1}"/>
    <dgm:cxn modelId="{3B895527-1BD0-4262-9B1B-1557A378F7C0}" type="presOf" srcId="{4C82330D-14BF-48AC-84F5-B482C5A290B9}" destId="{2DEBDA48-0F27-4665-8BD0-190198F8C060}" srcOrd="0" destOrd="0" presId="urn:microsoft.com/office/officeart/2005/8/layout/chevron2"/>
    <dgm:cxn modelId="{B92D635A-5A72-4E7B-8436-B403D5BD22FF}" srcId="{F395F8CB-DF83-4375-90E8-2AF1D183E0F3}" destId="{DD7BD9A9-D022-4F70-BB48-D46C656A3101}" srcOrd="0" destOrd="0" parTransId="{4D5284AE-AD8F-4F2F-85DC-B6E16FE12266}" sibTransId="{CFEC6D59-9866-4BAB-A878-A6529DCFDAF6}"/>
    <dgm:cxn modelId="{91457613-881F-431F-8AB3-1A3E51756212}" type="presOf" srcId="{0EC2704B-C70F-4F29-84FA-BFF0E2525E35}" destId="{2DEBDA48-0F27-4665-8BD0-190198F8C060}" srcOrd="0" destOrd="1" presId="urn:microsoft.com/office/officeart/2005/8/layout/chevron2"/>
    <dgm:cxn modelId="{B9AE6741-32A2-4DFB-8765-A0F7FC3DD851}" type="presOf" srcId="{A1E2DB82-433C-4E60-8BBA-C837B7AAA503}" destId="{53280F46-61EF-4776-B32A-D5FD779AA2BE}" srcOrd="0" destOrd="1" presId="urn:microsoft.com/office/officeart/2005/8/layout/chevron2"/>
    <dgm:cxn modelId="{3897A536-69B3-418B-988D-9BE1FF0B1D8D}" srcId="{06546905-853C-4F2C-9310-C81389A3938E}" destId="{044658C3-97D6-41EF-887C-40FB0DE9C5D8}" srcOrd="1" destOrd="0" parTransId="{81D1255D-E451-4CA4-955A-A55A5905545E}" sibTransId="{08C47DB4-FD8F-4D17-8594-F5F009061530}"/>
    <dgm:cxn modelId="{13DBC50D-0C2A-41C5-A39B-E77B4973C35C}" srcId="{E27B2477-48C6-4612-983F-7C619FD213BF}" destId="{165F7723-C4DD-4FE7-AF50-234AB5780BA9}" srcOrd="5" destOrd="0" parTransId="{437094FD-F019-4CFB-94DA-954C3D5DBB94}" sibTransId="{977C70BB-DA4D-4608-B303-7BB0092880DA}"/>
    <dgm:cxn modelId="{121B6254-FC9F-4E42-862D-BEEB69024509}" type="presOf" srcId="{AC176C97-C06C-4922-AF24-404D817123FF}" destId="{88BAE135-FB5E-4804-BB22-92A224B7819D}" srcOrd="0" destOrd="1" presId="urn:microsoft.com/office/officeart/2005/8/layout/chevron2"/>
    <dgm:cxn modelId="{C57FBE33-27C3-4C12-9759-FCFE0F942B1C}" srcId="{165F7723-C4DD-4FE7-AF50-234AB5780BA9}" destId="{4BE83869-4245-4395-B17A-7974A321AF82}" srcOrd="0" destOrd="0" parTransId="{2E76168E-9EF1-4FF0-89B9-2384CEB65677}" sibTransId="{192ED0A0-0000-4025-A9C9-05B8F9C47867}"/>
    <dgm:cxn modelId="{E0FAC708-8A3F-4414-BF8B-F634D3F3F4B0}" srcId="{B504D560-3971-409A-8278-60295D7898D2}" destId="{4C82330D-14BF-48AC-84F5-B482C5A290B9}" srcOrd="0" destOrd="0" parTransId="{1BE451BA-A98B-4660-BE48-B16DF2240CC9}" sibTransId="{FEC918A6-2172-4ED0-873C-AD2CDCEB1B30}"/>
    <dgm:cxn modelId="{512F38B2-BB96-4808-8223-835CF52ADD8A}" srcId="{E27B2477-48C6-4612-983F-7C619FD213BF}" destId="{DFD23C86-706C-451A-969C-63391BEB1CF6}" srcOrd="1" destOrd="0" parTransId="{4E0CCB75-E7B2-4017-8D83-391F3F273E31}" sibTransId="{9710C1EF-D761-43FB-877A-C1B6C9478C6B}"/>
    <dgm:cxn modelId="{468091CC-CB91-49F0-9881-A3E12D601900}" type="presOf" srcId="{DD7BD9A9-D022-4F70-BB48-D46C656A3101}" destId="{082C47F9-17C9-4938-AA2D-9DFB208D3EF2}" srcOrd="0" destOrd="0" presId="urn:microsoft.com/office/officeart/2005/8/layout/chevron2"/>
    <dgm:cxn modelId="{87C5887E-9380-4AC3-B78E-257AE35B5BF8}" type="presOf" srcId="{52891854-DCF2-4C09-8F3D-93483E12BD84}" destId="{5A4CF97C-B758-41CB-ADE6-B392EEE97B6F}" srcOrd="0" destOrd="0" presId="urn:microsoft.com/office/officeart/2005/8/layout/chevron2"/>
    <dgm:cxn modelId="{0CC5D9D2-448D-4C48-B563-2976584F7C15}" srcId="{DFD23C86-706C-451A-969C-63391BEB1CF6}" destId="{EC76B06C-3171-4D9E-A594-92392BE781C4}" srcOrd="0" destOrd="0" parTransId="{DF5B65F1-7753-4B3A-BB55-C0D7EDC7F96D}" sibTransId="{FDC653F3-9579-4E27-ACD3-D96CEDF68F9C}"/>
    <dgm:cxn modelId="{E63A5E7C-AE8B-4F94-BDC4-90EC14CB43A9}" type="presOf" srcId="{B504D560-3971-409A-8278-60295D7898D2}" destId="{E29A8225-E196-40E0-811B-00E5C8ADB934}" srcOrd="0" destOrd="0" presId="urn:microsoft.com/office/officeart/2005/8/layout/chevron2"/>
    <dgm:cxn modelId="{79078D90-AD98-415E-877E-88318C23067F}" type="presOf" srcId="{4BE83869-4245-4395-B17A-7974A321AF82}" destId="{4AF74654-4781-48DC-A093-200BEDB03F6A}" srcOrd="0" destOrd="0" presId="urn:microsoft.com/office/officeart/2005/8/layout/chevron2"/>
    <dgm:cxn modelId="{DBE9A418-D619-4BC2-84D2-34785D7AA251}" srcId="{40880083-A662-4CBB-9C90-9943D0C6D62C}" destId="{44F4B4AC-D062-49C9-AA90-C3EF9954E29D}" srcOrd="0" destOrd="0" parTransId="{2A101B63-E6CF-4206-BD4D-A19D8E285D3D}" sibTransId="{765FAF64-DA4B-4F1E-832E-56E90D88F1E2}"/>
    <dgm:cxn modelId="{E350C1CC-DD87-4201-963F-6EA1168814E1}" srcId="{E27B2477-48C6-4612-983F-7C619FD213BF}" destId="{40880083-A662-4CBB-9C90-9943D0C6D62C}" srcOrd="0" destOrd="0" parTransId="{49A4DE67-4B0F-4C9B-98DF-EE9D98B852FE}" sibTransId="{BBC81801-2F04-4A1C-B0F5-3CDC2E0C87C5}"/>
    <dgm:cxn modelId="{6337CC97-B891-4C53-88B6-C4EA5CD60325}" srcId="{DFD23C86-706C-451A-969C-63391BEB1CF6}" destId="{AC176C97-C06C-4922-AF24-404D817123FF}" srcOrd="1" destOrd="0" parTransId="{28C462E3-1D24-4156-8208-ED0E56E30309}" sibTransId="{79A0953E-9CC0-46F1-BA06-7EB4B70B92CA}"/>
    <dgm:cxn modelId="{7D92E838-78C4-475D-B05E-00FD91B5A5DE}" type="presOf" srcId="{E27B2477-48C6-4612-983F-7C619FD213BF}" destId="{E3D21794-FA38-4440-9962-C9A5703D0729}" srcOrd="0" destOrd="0" presId="urn:microsoft.com/office/officeart/2005/8/layout/chevron2"/>
    <dgm:cxn modelId="{B3C02CF9-E6A8-4B10-B08A-25CA422DD57C}" type="presParOf" srcId="{E3D21794-FA38-4440-9962-C9A5703D0729}" destId="{4F6CF02A-7FCF-4511-99D8-7A6F9B068804}" srcOrd="0" destOrd="0" presId="urn:microsoft.com/office/officeart/2005/8/layout/chevron2"/>
    <dgm:cxn modelId="{0745C589-EE4B-4A9D-B384-604EBE7A4E93}" type="presParOf" srcId="{4F6CF02A-7FCF-4511-99D8-7A6F9B068804}" destId="{825313B1-9831-4454-8433-FFB00B63538A}" srcOrd="0" destOrd="0" presId="urn:microsoft.com/office/officeart/2005/8/layout/chevron2"/>
    <dgm:cxn modelId="{CEEC47E7-F688-43C3-A2F3-8430289B5C14}" type="presParOf" srcId="{4F6CF02A-7FCF-4511-99D8-7A6F9B068804}" destId="{059CB06E-D4FD-4F8C-AB1F-2D11ABE8164E}" srcOrd="1" destOrd="0" presId="urn:microsoft.com/office/officeart/2005/8/layout/chevron2"/>
    <dgm:cxn modelId="{ABF23954-547B-4282-9283-CC93B0BD9AF0}" type="presParOf" srcId="{E3D21794-FA38-4440-9962-C9A5703D0729}" destId="{7C6BE0B8-6E05-49F6-8025-49FB76527CF6}" srcOrd="1" destOrd="0" presId="urn:microsoft.com/office/officeart/2005/8/layout/chevron2"/>
    <dgm:cxn modelId="{7C34EC4E-059D-4401-B244-4789A26B37F4}" type="presParOf" srcId="{E3D21794-FA38-4440-9962-C9A5703D0729}" destId="{7C4040D2-2A05-4217-A534-E8E556A9265B}" srcOrd="2" destOrd="0" presId="urn:microsoft.com/office/officeart/2005/8/layout/chevron2"/>
    <dgm:cxn modelId="{279C6AC9-6A47-4121-A922-80919F1B250F}" type="presParOf" srcId="{7C4040D2-2A05-4217-A534-E8E556A9265B}" destId="{F48D0F88-0C6E-49AF-8262-E9646E460C75}" srcOrd="0" destOrd="0" presId="urn:microsoft.com/office/officeart/2005/8/layout/chevron2"/>
    <dgm:cxn modelId="{5B00DA6A-0E09-4735-BC13-9DEF6624E6F4}" type="presParOf" srcId="{7C4040D2-2A05-4217-A534-E8E556A9265B}" destId="{88BAE135-FB5E-4804-BB22-92A224B7819D}" srcOrd="1" destOrd="0" presId="urn:microsoft.com/office/officeart/2005/8/layout/chevron2"/>
    <dgm:cxn modelId="{FD8DF52F-FEE5-47C8-B65C-9E870C18D137}" type="presParOf" srcId="{E3D21794-FA38-4440-9962-C9A5703D0729}" destId="{1CCC3ED7-204A-442F-979D-437C80E3BFDD}" srcOrd="3" destOrd="0" presId="urn:microsoft.com/office/officeart/2005/8/layout/chevron2"/>
    <dgm:cxn modelId="{EF5192B8-518E-4651-8765-442071F7B5BD}" type="presParOf" srcId="{E3D21794-FA38-4440-9962-C9A5703D0729}" destId="{30E5510A-456C-4F02-9F95-AA369BD0CEE6}" srcOrd="4" destOrd="0" presId="urn:microsoft.com/office/officeart/2005/8/layout/chevron2"/>
    <dgm:cxn modelId="{739CE577-BD7E-4A40-B24D-14A83CCE219A}" type="presParOf" srcId="{30E5510A-456C-4F02-9F95-AA369BD0CEE6}" destId="{B321020D-C0F7-4A0F-9312-FE7BC61AF5BE}" srcOrd="0" destOrd="0" presId="urn:microsoft.com/office/officeart/2005/8/layout/chevron2"/>
    <dgm:cxn modelId="{1F3B3585-E907-4775-9FDA-5D31C95BF10F}" type="presParOf" srcId="{30E5510A-456C-4F02-9F95-AA369BD0CEE6}" destId="{5A4CF97C-B758-41CB-ADE6-B392EEE97B6F}" srcOrd="1" destOrd="0" presId="urn:microsoft.com/office/officeart/2005/8/layout/chevron2"/>
    <dgm:cxn modelId="{362B3B7C-108F-4BFD-9DD1-50ECF90EFBC1}" type="presParOf" srcId="{E3D21794-FA38-4440-9962-C9A5703D0729}" destId="{E3CCC15C-FF52-4323-A234-604E55D3D3EB}" srcOrd="5" destOrd="0" presId="urn:microsoft.com/office/officeart/2005/8/layout/chevron2"/>
    <dgm:cxn modelId="{D744227D-5C62-4A5B-B0F1-94D915DB484D}" type="presParOf" srcId="{E3D21794-FA38-4440-9962-C9A5703D0729}" destId="{60905C4C-D726-4263-A91D-07447F6D58F8}" srcOrd="6" destOrd="0" presId="urn:microsoft.com/office/officeart/2005/8/layout/chevron2"/>
    <dgm:cxn modelId="{35B0F438-B373-4287-A9BA-DA366560F338}" type="presParOf" srcId="{60905C4C-D726-4263-A91D-07447F6D58F8}" destId="{E29A8225-E196-40E0-811B-00E5C8ADB934}" srcOrd="0" destOrd="0" presId="urn:microsoft.com/office/officeart/2005/8/layout/chevron2"/>
    <dgm:cxn modelId="{7BB56521-90EB-4263-8CC5-45EFB789B003}" type="presParOf" srcId="{60905C4C-D726-4263-A91D-07447F6D58F8}" destId="{2DEBDA48-0F27-4665-8BD0-190198F8C060}" srcOrd="1" destOrd="0" presId="urn:microsoft.com/office/officeart/2005/8/layout/chevron2"/>
    <dgm:cxn modelId="{23B2EFD5-0E68-45E9-9B03-9EA8C4CBFD34}" type="presParOf" srcId="{E3D21794-FA38-4440-9962-C9A5703D0729}" destId="{F1CE4256-39DE-446A-B5FB-54EFD74C4E4D}" srcOrd="7" destOrd="0" presId="urn:microsoft.com/office/officeart/2005/8/layout/chevron2"/>
    <dgm:cxn modelId="{9BEC9065-892C-4CCB-B8B7-25B9BBB116D9}" type="presParOf" srcId="{E3D21794-FA38-4440-9962-C9A5703D0729}" destId="{E26C196A-8571-482C-AB4C-75AAD69CE655}" srcOrd="8" destOrd="0" presId="urn:microsoft.com/office/officeart/2005/8/layout/chevron2"/>
    <dgm:cxn modelId="{1A7DA611-97E6-4D7B-B090-B7776DD35A0B}" type="presParOf" srcId="{E26C196A-8571-482C-AB4C-75AAD69CE655}" destId="{7439B2B3-A12C-498C-B85B-3A67B889E5CA}" srcOrd="0" destOrd="0" presId="urn:microsoft.com/office/officeart/2005/8/layout/chevron2"/>
    <dgm:cxn modelId="{4D17D907-619D-425E-9292-EC04BA52302E}" type="presParOf" srcId="{E26C196A-8571-482C-AB4C-75AAD69CE655}" destId="{53280F46-61EF-4776-B32A-D5FD779AA2BE}" srcOrd="1" destOrd="0" presId="urn:microsoft.com/office/officeart/2005/8/layout/chevron2"/>
    <dgm:cxn modelId="{6FFF4413-EBF7-4C7A-AF8F-FEAB1568A5DE}" type="presParOf" srcId="{E3D21794-FA38-4440-9962-C9A5703D0729}" destId="{E31D6A5D-B62A-4ED3-A8BA-F5D6B9CA8BDE}" srcOrd="9" destOrd="0" presId="urn:microsoft.com/office/officeart/2005/8/layout/chevron2"/>
    <dgm:cxn modelId="{65C60BB7-5F2F-44F7-899C-965AED184734}" type="presParOf" srcId="{E3D21794-FA38-4440-9962-C9A5703D0729}" destId="{E45EECC6-A2A6-4AFE-A050-BBA22679E54E}" srcOrd="10" destOrd="0" presId="urn:microsoft.com/office/officeart/2005/8/layout/chevron2"/>
    <dgm:cxn modelId="{A9597294-35D4-4DA6-BCD6-D319848846A2}" type="presParOf" srcId="{E45EECC6-A2A6-4AFE-A050-BBA22679E54E}" destId="{9C7D2DB8-CF3E-4DCD-94F4-226CE382D89B}" srcOrd="0" destOrd="0" presId="urn:microsoft.com/office/officeart/2005/8/layout/chevron2"/>
    <dgm:cxn modelId="{E1095AF3-55AA-460A-B7F0-33613B44325B}" type="presParOf" srcId="{E45EECC6-A2A6-4AFE-A050-BBA22679E54E}" destId="{4AF74654-4781-48DC-A093-200BEDB03F6A}" srcOrd="1" destOrd="0" presId="urn:microsoft.com/office/officeart/2005/8/layout/chevron2"/>
    <dgm:cxn modelId="{00EB7B3E-FDAB-4E86-A4D1-33059E5A7867}" type="presParOf" srcId="{E3D21794-FA38-4440-9962-C9A5703D0729}" destId="{E03E71F6-F453-48DB-9333-9AD7626D8002}" srcOrd="11" destOrd="0" presId="urn:microsoft.com/office/officeart/2005/8/layout/chevron2"/>
    <dgm:cxn modelId="{CE51A660-8820-4AF6-9E46-DB7BC12C192A}" type="presParOf" srcId="{E3D21794-FA38-4440-9962-C9A5703D0729}" destId="{C3735159-E116-457B-9ACF-5D5674870A2B}" srcOrd="12" destOrd="0" presId="urn:microsoft.com/office/officeart/2005/8/layout/chevron2"/>
    <dgm:cxn modelId="{30C34079-A2E7-4707-9731-902AAE66B7AB}" type="presParOf" srcId="{C3735159-E116-457B-9ACF-5D5674870A2B}" destId="{9C1916EE-A28D-4FA7-B074-645197660FF4}" srcOrd="0" destOrd="0" presId="urn:microsoft.com/office/officeart/2005/8/layout/chevron2"/>
    <dgm:cxn modelId="{161649AD-E9E2-47E6-A28E-0D7F27C85556}" type="presParOf" srcId="{C3735159-E116-457B-9ACF-5D5674870A2B}" destId="{082C47F9-17C9-4938-AA2D-9DFB208D3E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474320-B6F6-4E48-A0F6-E89E5B7CFD6F}"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ru-RU"/>
        </a:p>
      </dgm:t>
    </dgm:pt>
    <dgm:pt modelId="{DE746169-BA25-4A69-92F3-9E0E4C2BED25}">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Основание для выбора формы ГИА</a:t>
          </a:r>
          <a:r>
            <a:rPr lang="ru-RU" sz="1000" dirty="0" smtClean="0">
              <a:latin typeface="Times New Roman" panose="02020603050405020304" pitchFamily="18" charset="0"/>
              <a:cs typeface="Times New Roman" panose="02020603050405020304" pitchFamily="18" charset="0"/>
            </a:rPr>
            <a:t>: да</a:t>
          </a:r>
          <a:endParaRPr lang="ru-RU" sz="1000" dirty="0"/>
        </a:p>
      </dgm:t>
    </dgm:pt>
    <dgm:pt modelId="{724A2F2F-6C3B-4703-BBEC-0ABCC0A3B3B9}" type="parTrans" cxnId="{0F0AD3EC-B3F6-4B4F-8C4A-82D203C2F8F5}">
      <dgm:prSet/>
      <dgm:spPr/>
      <dgm:t>
        <a:bodyPr/>
        <a:lstStyle/>
        <a:p>
          <a:endParaRPr lang="ru-RU"/>
        </a:p>
      </dgm:t>
    </dgm:pt>
    <dgm:pt modelId="{2BBAF313-E4A9-4AD3-9CB2-F89DB4AA1608}" type="sibTrans" cxnId="{0F0AD3EC-B3F6-4B4F-8C4A-82D203C2F8F5}">
      <dgm:prSet/>
      <dgm:spPr/>
      <dgm:t>
        <a:bodyPr/>
        <a:lstStyle/>
        <a:p>
          <a:endParaRPr lang="ru-RU"/>
        </a:p>
      </dgm:t>
    </dgm:pt>
    <dgm:pt modelId="{BD8B94C5-4FFD-4EBD-85A3-EA2DE1774659}">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dirty="0" smtClean="0">
              <a:latin typeface="Times New Roman" panose="02020603050405020304" pitchFamily="18" charset="0"/>
              <a:cs typeface="Times New Roman" panose="02020603050405020304" pitchFamily="18" charset="0"/>
            </a:rPr>
            <a:t>да</a:t>
          </a:r>
          <a:endParaRPr lang="ru-RU" sz="1000" dirty="0"/>
        </a:p>
      </dgm:t>
    </dgm:pt>
    <dgm:pt modelId="{90616DD4-AA41-4619-8C39-7B1F721740C7}" type="parTrans" cxnId="{17C9E617-615F-4479-8EC2-6D9C78B28F98}">
      <dgm:prSet/>
      <dgm:spPr/>
      <dgm:t>
        <a:bodyPr/>
        <a:lstStyle/>
        <a:p>
          <a:endParaRPr lang="ru-RU"/>
        </a:p>
      </dgm:t>
    </dgm:pt>
    <dgm:pt modelId="{B1BB7166-07A9-4FC7-B45F-1D625A810AF6}" type="sibTrans" cxnId="{17C9E617-615F-4479-8EC2-6D9C78B28F98}">
      <dgm:prSet/>
      <dgm:spPr/>
      <dgm:t>
        <a:bodyPr/>
        <a:lstStyle/>
        <a:p>
          <a:endParaRPr lang="ru-RU"/>
        </a:p>
      </dgm:t>
    </dgm:pt>
    <dgm:pt modelId="{36AD76F0-CD03-4088-9563-CF8A981FAA50}">
      <dgm:prSet phldrT="[Текст]" custT="1"/>
      <dgm:spPr/>
      <dgm:t>
        <a:bodyPr/>
        <a:lstStyle/>
        <a:p>
          <a:pPr algn="just"/>
          <a:r>
            <a:rPr lang="ru-RU" sz="1000" b="1" dirty="0" smtClean="0"/>
            <a:t>Оформление контрольно-измерительных материалов:</a:t>
          </a:r>
          <a:r>
            <a:rPr lang="ru-RU" sz="1000" b="0" dirty="0" smtClean="0"/>
            <a:t> перевод на шрифт Брайля.</a:t>
          </a:r>
        </a:p>
        <a:p>
          <a:pPr algn="just"/>
          <a:r>
            <a:rPr lang="ru-RU" sz="1000" b="1" dirty="0" smtClean="0"/>
            <a:t>Оформление работы: </a:t>
          </a:r>
          <a:r>
            <a:rPr lang="ru-RU" sz="1000" b="0" dirty="0" smtClean="0"/>
            <a:t>у</a:t>
          </a:r>
          <a:r>
            <a:rPr lang="ru-RU" sz="1000" dirty="0" smtClean="0"/>
            <a:t>частник экзамена оформляет экзаменационную работу в специальной тетради рельефно-точечным шрифтом Брайля. </a:t>
          </a:r>
          <a:r>
            <a:rPr lang="ru-RU" sz="1000" dirty="0" err="1" smtClean="0"/>
            <a:t>Тифлопереводчик</a:t>
          </a:r>
          <a:r>
            <a:rPr lang="ru-RU" sz="1000" dirty="0" smtClean="0"/>
            <a:t> переводит работу участника экзамена и оформляет ее на бланке установленной формы.</a:t>
          </a:r>
          <a:endParaRPr lang="ru-RU" sz="1000" dirty="0"/>
        </a:p>
      </dgm:t>
    </dgm:pt>
    <dgm:pt modelId="{B9B5D18E-FF1E-40D2-B6EC-168CB5BC2FE2}" type="parTrans" cxnId="{BE35BAB0-4CD0-4D40-A547-E9E5A5E2723F}">
      <dgm:prSet/>
      <dgm:spPr/>
      <dgm:t>
        <a:bodyPr/>
        <a:lstStyle/>
        <a:p>
          <a:endParaRPr lang="ru-RU"/>
        </a:p>
      </dgm:t>
    </dgm:pt>
    <dgm:pt modelId="{8592BEF2-E26C-408A-81B0-9CB180FE3564}" type="sibTrans" cxnId="{BE35BAB0-4CD0-4D40-A547-E9E5A5E2723F}">
      <dgm:prSet/>
      <dgm:spPr/>
      <dgm:t>
        <a:bodyPr/>
        <a:lstStyle/>
        <a:p>
          <a:endParaRPr lang="ru-RU"/>
        </a:p>
      </dgm:t>
    </dgm:pt>
    <dgm:pt modelId="{F2688E81-2E24-445C-BDDF-5AE13D564BFD}">
      <dgm:prSet phldrT="[Текст]" custT="1"/>
      <dgm:spPr/>
      <dgm:t>
        <a:bodyPr/>
        <a:lstStyle/>
        <a:p>
          <a:pPr algn="just"/>
          <a:r>
            <a:rPr lang="ru-RU" sz="900" b="1" dirty="0" smtClean="0">
              <a:latin typeface="Times New Roman" panose="02020603050405020304" pitchFamily="18" charset="0"/>
              <a:cs typeface="Times New Roman" panose="02020603050405020304" pitchFamily="18" charset="0"/>
            </a:rPr>
            <a:t>Сочинение</a:t>
          </a:r>
          <a:r>
            <a:rPr lang="ru-RU" sz="900" dirty="0" smtClean="0">
              <a:latin typeface="Times New Roman" panose="02020603050405020304" pitchFamily="18" charset="0"/>
              <a:cs typeface="Times New Roman" panose="02020603050405020304" pitchFamily="18" charset="0"/>
            </a:rPr>
            <a:t>: объем - от 300 слов. Если в сочинении менее 250 слов (в подсчёт слов включаются все слова, в том числе служебные), то такая работа считается невыполненной и оценивается 0 баллов</a:t>
          </a:r>
          <a:r>
            <a:rPr lang="ru-RU" sz="900" dirty="0" smtClean="0"/>
            <a:t>.</a:t>
          </a:r>
          <a:endParaRPr lang="en-US" sz="900" dirty="0" smtClean="0"/>
        </a:p>
        <a:p>
          <a:pPr algn="just"/>
          <a:r>
            <a:rPr lang="ru-RU" sz="900" b="1" dirty="0" smtClean="0">
              <a:latin typeface="Times New Roman" panose="02020603050405020304" pitchFamily="18" charset="0"/>
              <a:cs typeface="Times New Roman" panose="02020603050405020304" pitchFamily="18" charset="0"/>
            </a:rPr>
            <a:t>Изложение</a:t>
          </a:r>
          <a:r>
            <a:rPr lang="ru-RU" sz="900" dirty="0" smtClean="0">
              <a:latin typeface="Times New Roman" panose="02020603050405020304" pitchFamily="18" charset="0"/>
              <a:cs typeface="Times New Roman" panose="02020603050405020304" pitchFamily="18" charset="0"/>
            </a:rPr>
            <a:t>: объем текста изложения - 310-350 слов. Предложенный для </a:t>
          </a:r>
          <a:r>
            <a:rPr lang="ru-RU" sz="900" b="1" dirty="0" smtClean="0">
              <a:latin typeface="Times New Roman" panose="02020603050405020304" pitchFamily="18" charset="0"/>
              <a:cs typeface="Times New Roman" panose="02020603050405020304" pitchFamily="18" charset="0"/>
            </a:rPr>
            <a:t>изложения</a:t>
          </a:r>
          <a:r>
            <a:rPr lang="ru-RU" sz="900" dirty="0" smtClean="0">
              <a:latin typeface="Times New Roman" panose="02020603050405020304" pitchFamily="18" charset="0"/>
              <a:cs typeface="Times New Roman" panose="02020603050405020304" pitchFamily="18" charset="0"/>
            </a:rPr>
            <a:t> текст читается 3 раза. После второго прочтения текста предоставляется текст изложения для чтения и проведения подготовительной работы на 40 минут. Объем готового сжатого изложения: от 70 слов.</a:t>
          </a:r>
          <a:endParaRPr lang="ru-RU" sz="900" dirty="0"/>
        </a:p>
      </dgm:t>
    </dgm:pt>
    <dgm:pt modelId="{E1D276F3-21C4-4E46-BC4A-9837B19D3B83}" type="parTrans" cxnId="{8CA7D265-C086-4E0A-945B-9A47A7F1ED45}">
      <dgm:prSet/>
      <dgm:spPr/>
      <dgm:t>
        <a:bodyPr/>
        <a:lstStyle/>
        <a:p>
          <a:endParaRPr lang="ru-RU"/>
        </a:p>
      </dgm:t>
    </dgm:pt>
    <dgm:pt modelId="{195BC9E4-78E0-44C2-939D-CFF43643BEBF}" type="sibTrans" cxnId="{8CA7D265-C086-4E0A-945B-9A47A7F1ED45}">
      <dgm:prSet/>
      <dgm:spPr/>
      <dgm:t>
        <a:bodyPr/>
        <a:lstStyle/>
        <a:p>
          <a:endParaRPr lang="ru-RU"/>
        </a:p>
      </dgm:t>
    </dgm:pt>
    <dgm:pt modelId="{C457D995-9388-4285-B8AD-22BA2861EDA2}">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Продолжительность экзамена:  </a:t>
          </a:r>
          <a:r>
            <a:rPr lang="ru-RU" sz="1000" dirty="0" smtClean="0">
              <a:latin typeface="Times New Roman" panose="02020603050405020304" pitchFamily="18" charset="0"/>
              <a:cs typeface="Times New Roman" panose="02020603050405020304" pitchFamily="18" charset="0"/>
            </a:rPr>
            <a:t>увеличивается на 1,5 часа. </a:t>
          </a:r>
        </a:p>
        <a:p>
          <a:pPr algn="just"/>
          <a:r>
            <a:rPr lang="ru-RU" sz="10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dirty="0" smtClean="0">
              <a:latin typeface="Times New Roman" panose="02020603050405020304" pitchFamily="18" charset="0"/>
              <a:cs typeface="Times New Roman" panose="02020603050405020304" pitchFamily="18" charset="0"/>
            </a:rPr>
            <a:t>: увеличивается на 30 минут.</a:t>
          </a:r>
          <a:endParaRPr lang="ru-RU" sz="1000" dirty="0"/>
        </a:p>
      </dgm:t>
    </dgm:pt>
    <dgm:pt modelId="{003EB188-8DEC-40A6-A3D8-60F0228FED51}" type="parTrans" cxnId="{01BF29DE-C284-4B20-A268-D5056A21D9F8}">
      <dgm:prSet/>
      <dgm:spPr/>
      <dgm:t>
        <a:bodyPr/>
        <a:lstStyle/>
        <a:p>
          <a:endParaRPr lang="ru-RU"/>
        </a:p>
      </dgm:t>
    </dgm:pt>
    <dgm:pt modelId="{397281A8-D708-49D0-99E6-481F06B0F5C3}" type="sibTrans" cxnId="{01BF29DE-C284-4B20-A268-D5056A21D9F8}">
      <dgm:prSet/>
      <dgm:spPr/>
      <dgm:t>
        <a:bodyPr/>
        <a:lstStyle/>
        <a:p>
          <a:endParaRPr lang="ru-RU"/>
        </a:p>
      </dgm:t>
    </dgm:pt>
    <dgm:pt modelId="{92D57E1C-3BE2-4BBC-91DE-C8CD8B46A282}">
      <dgm:prSet phldrT="[Текст]" custT="1"/>
      <dgm:spPr/>
      <dgm:t>
        <a:bodyPr/>
        <a:lstStyle/>
        <a:p>
          <a:pPr algn="ctr"/>
          <a:r>
            <a:rPr lang="ru-RU" sz="1000" b="1" dirty="0" smtClean="0">
              <a:latin typeface="Times New Roman" panose="02020603050405020304" pitchFamily="18" charset="0"/>
              <a:cs typeface="Times New Roman" panose="02020603050405020304" pitchFamily="18" charset="0"/>
            </a:rPr>
            <a:t>Экзамены: </a:t>
          </a:r>
        </a:p>
        <a:p>
          <a:pPr algn="just"/>
          <a:r>
            <a:rPr lang="ru-RU" sz="1000" b="1" dirty="0" smtClean="0">
              <a:latin typeface="Times New Roman" panose="02020603050405020304" pitchFamily="18" charset="0"/>
              <a:cs typeface="Times New Roman" panose="02020603050405020304" pitchFamily="18" charset="0"/>
            </a:rPr>
            <a:t>Русский язык: </a:t>
          </a:r>
          <a:r>
            <a:rPr lang="ru-RU" sz="1000" b="0" dirty="0" smtClean="0">
              <a:latin typeface="Times New Roman" panose="02020603050405020304" pitchFamily="18" charset="0"/>
              <a:cs typeface="Times New Roman" panose="02020603050405020304" pitchFamily="18" charset="0"/>
            </a:rPr>
            <a:t>3</a:t>
          </a:r>
          <a:r>
            <a:rPr lang="ru-RU" sz="1000" dirty="0" smtClean="0">
              <a:latin typeface="Times New Roman" panose="02020603050405020304" pitchFamily="18" charset="0"/>
              <a:cs typeface="Times New Roman" panose="02020603050405020304" pitchFamily="18" charset="0"/>
            </a:rPr>
            <a:t>00 (сочинение) / 600 (изложение с творческим заданием)</a:t>
          </a:r>
        </a:p>
        <a:p>
          <a:pPr algn="just"/>
          <a:r>
            <a:rPr lang="ru-RU" sz="1000" b="1" dirty="0" smtClean="0">
              <a:latin typeface="Times New Roman" panose="02020603050405020304" pitchFamily="18" charset="0"/>
              <a:cs typeface="Times New Roman" panose="02020603050405020304" pitchFamily="18" charset="0"/>
            </a:rPr>
            <a:t>Математика: </a:t>
          </a:r>
          <a:r>
            <a:rPr lang="ru-RU" sz="1000" b="0" dirty="0" smtClean="0">
              <a:latin typeface="Times New Roman" panose="02020603050405020304" pitchFamily="18" charset="0"/>
              <a:cs typeface="Times New Roman" panose="02020603050405020304" pitchFamily="18" charset="0"/>
            </a:rPr>
            <a:t>3</a:t>
          </a:r>
          <a:r>
            <a:rPr lang="ru-RU" sz="1000" dirty="0" smtClean="0">
              <a:latin typeface="Times New Roman" panose="02020603050405020304" pitchFamily="18" charset="0"/>
              <a:cs typeface="Times New Roman" panose="02020603050405020304" pitchFamily="18" charset="0"/>
            </a:rPr>
            <a:t>00 (содержит 14 заданий с кратким ответом) / 200 (для слепых обучающихся с учетом психофизических особенностей обучающегося с ЗПР, содержит 10 заданий с кратким ответом)</a:t>
          </a:r>
          <a:endParaRPr lang="ru-RU" sz="1000" dirty="0"/>
        </a:p>
      </dgm:t>
    </dgm:pt>
    <dgm:pt modelId="{16FE53FD-9536-4446-A4AA-B2F1C3371A3D}" type="parTrans" cxnId="{7B68845E-ED4D-4E8D-B1CD-6788F38CCF7D}">
      <dgm:prSet/>
      <dgm:spPr/>
      <dgm:t>
        <a:bodyPr/>
        <a:lstStyle/>
        <a:p>
          <a:endParaRPr lang="ru-RU"/>
        </a:p>
      </dgm:t>
    </dgm:pt>
    <dgm:pt modelId="{0400E1AC-6957-40BC-8B96-4C225B32A03A}" type="sibTrans" cxnId="{7B68845E-ED4D-4E8D-B1CD-6788F38CCF7D}">
      <dgm:prSet/>
      <dgm:spPr/>
      <dgm:t>
        <a:bodyPr/>
        <a:lstStyle/>
        <a:p>
          <a:endParaRPr lang="ru-RU"/>
        </a:p>
      </dgm:t>
    </dgm:pt>
    <dgm:pt modelId="{7F23F65C-7E99-48DB-B5C7-ABFF66FB75C7}">
      <dgm:prSet custT="1"/>
      <dgm:spPr/>
      <dgm:t>
        <a:bodyPr/>
        <a:lstStyle/>
        <a:p>
          <a:pPr algn="just"/>
          <a:r>
            <a:rPr lang="ru-RU" sz="1000" b="1" dirty="0" smtClean="0"/>
            <a:t>Ассистент ППЭ: </a:t>
          </a:r>
          <a:r>
            <a:rPr lang="ru-RU" sz="1000" dirty="0" smtClean="0"/>
            <a:t>оказывает помощь в передвижении и расположении участника экзамена на рабочем месте, заполнении регистрационных полей бланков ОГЭ (ЕГЭ), переносе ответов из листов бумаги для черновиков в бланки ОГЭ (ЕГЭ), а также (при необходимости) в прочтении задания КИМ.</a:t>
          </a:r>
          <a:endParaRPr lang="ru-RU" sz="1000" dirty="0"/>
        </a:p>
      </dgm:t>
    </dgm:pt>
    <dgm:pt modelId="{12586FBD-D5C8-449F-944D-9E24EDA491D2}" type="parTrans" cxnId="{FF540404-BBA4-4C0E-984C-70D13D7EAA85}">
      <dgm:prSet/>
      <dgm:spPr/>
      <dgm:t>
        <a:bodyPr/>
        <a:lstStyle/>
        <a:p>
          <a:endParaRPr lang="ru-RU"/>
        </a:p>
      </dgm:t>
    </dgm:pt>
    <dgm:pt modelId="{D3A3952D-829D-48C3-9B78-1C5B782380F4}" type="sibTrans" cxnId="{FF540404-BBA4-4C0E-984C-70D13D7EAA85}">
      <dgm:prSet/>
      <dgm:spPr/>
      <dgm:t>
        <a:bodyPr/>
        <a:lstStyle/>
        <a:p>
          <a:endParaRPr lang="ru-RU"/>
        </a:p>
      </dgm:t>
    </dgm:pt>
    <dgm:pt modelId="{F864FA38-4B6D-4114-9B27-F396D9DE635F}">
      <dgm:prSet custT="1"/>
      <dgm:spPr/>
      <dgm:t>
        <a:bodyPr/>
        <a:lstStyle/>
        <a:p>
          <a:pPr algn="just"/>
          <a:r>
            <a:rPr lang="ru-RU" sz="1000" b="1" dirty="0" smtClean="0"/>
            <a:t>Аудитория ППЭ: </a:t>
          </a:r>
          <a:r>
            <a:rPr lang="ru-RU" sz="1000" dirty="0" smtClean="0"/>
            <a:t>Специализированная (отдельная) аудитория, количество участников экзамена в одной аудитории – не более 8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00" dirty="0"/>
        </a:p>
      </dgm:t>
    </dgm:pt>
    <dgm:pt modelId="{5C029FE6-0F95-462C-BC09-A9F5A3EC4CBD}" type="parTrans" cxnId="{BE0A64C1-71F7-4161-994D-12F5A37C906B}">
      <dgm:prSet/>
      <dgm:spPr/>
      <dgm:t>
        <a:bodyPr/>
        <a:lstStyle/>
        <a:p>
          <a:endParaRPr lang="ru-RU"/>
        </a:p>
      </dgm:t>
    </dgm:pt>
    <dgm:pt modelId="{F472CB14-50D2-4680-8D08-E2D373A81EB1}" type="sibTrans" cxnId="{BE0A64C1-71F7-4161-994D-12F5A37C906B}">
      <dgm:prSet/>
      <dgm:spPr/>
      <dgm:t>
        <a:bodyPr/>
        <a:lstStyle/>
        <a:p>
          <a:endParaRPr lang="ru-RU"/>
        </a:p>
      </dgm:t>
    </dgm:pt>
    <dgm:pt modelId="{C0C5146D-8CF4-470D-9539-90BF1B4366E0}" type="pres">
      <dgm:prSet presAssocID="{03474320-B6F6-4E48-A0F6-E89E5B7CFD6F}" presName="linearFlow" presStyleCnt="0">
        <dgm:presLayoutVars>
          <dgm:dir/>
          <dgm:resizeHandles val="exact"/>
        </dgm:presLayoutVars>
      </dgm:prSet>
      <dgm:spPr/>
      <dgm:t>
        <a:bodyPr/>
        <a:lstStyle/>
        <a:p>
          <a:endParaRPr lang="ru-RU"/>
        </a:p>
      </dgm:t>
    </dgm:pt>
    <dgm:pt modelId="{064E0F7E-700A-4166-90B2-E48AECACA721}" type="pres">
      <dgm:prSet presAssocID="{DE746169-BA25-4A69-92F3-9E0E4C2BED25}" presName="composite" presStyleCnt="0"/>
      <dgm:spPr/>
    </dgm:pt>
    <dgm:pt modelId="{437F1270-6639-4E27-94C6-7EA54A27C1DA}" type="pres">
      <dgm:prSet presAssocID="{DE746169-BA25-4A69-92F3-9E0E4C2BED25}" presName="imgShp" presStyleLbl="fgImgPlace1" presStyleIdx="0" presStyleCnt="8"/>
      <dgm:spPr>
        <a:blipFill rotWithShape="1">
          <a:blip xmlns:r="http://schemas.openxmlformats.org/officeDocument/2006/relationships" r:embed="rId1"/>
          <a:stretch>
            <a:fillRect/>
          </a:stretch>
        </a:blipFill>
      </dgm:spPr>
      <dgm:t>
        <a:bodyPr/>
        <a:lstStyle/>
        <a:p>
          <a:endParaRPr lang="ru-RU"/>
        </a:p>
      </dgm:t>
    </dgm:pt>
    <dgm:pt modelId="{BAA8A894-2CE4-43EF-A3BB-5B0DA85E5A8C}" type="pres">
      <dgm:prSet presAssocID="{DE746169-BA25-4A69-92F3-9E0E4C2BED25}" presName="txShp" presStyleLbl="node1" presStyleIdx="0" presStyleCnt="8">
        <dgm:presLayoutVars>
          <dgm:bulletEnabled val="1"/>
        </dgm:presLayoutVars>
      </dgm:prSet>
      <dgm:spPr/>
      <dgm:t>
        <a:bodyPr/>
        <a:lstStyle/>
        <a:p>
          <a:endParaRPr lang="ru-RU"/>
        </a:p>
      </dgm:t>
    </dgm:pt>
    <dgm:pt modelId="{FCE5B818-2594-4DBC-A834-C5C903DA1C64}" type="pres">
      <dgm:prSet presAssocID="{2BBAF313-E4A9-4AD3-9CB2-F89DB4AA1608}" presName="spacing" presStyleCnt="0"/>
      <dgm:spPr/>
    </dgm:pt>
    <dgm:pt modelId="{645E7A25-50CF-4609-90E4-21BF3D3619E9}" type="pres">
      <dgm:prSet presAssocID="{BD8B94C5-4FFD-4EBD-85A3-EA2DE1774659}" presName="composite" presStyleCnt="0"/>
      <dgm:spPr/>
    </dgm:pt>
    <dgm:pt modelId="{078FB974-FD7E-4406-9890-FE7E7C626221}" type="pres">
      <dgm:prSet presAssocID="{BD8B94C5-4FFD-4EBD-85A3-EA2DE1774659}" presName="imgShp" presStyleLbl="fgImgPlace1" presStyleIdx="1" presStyleCnt="8"/>
      <dgm:spPr>
        <a:blipFill rotWithShape="1">
          <a:blip xmlns:r="http://schemas.openxmlformats.org/officeDocument/2006/relationships" r:embed="rId2"/>
          <a:stretch>
            <a:fillRect/>
          </a:stretch>
        </a:blipFill>
      </dgm:spPr>
    </dgm:pt>
    <dgm:pt modelId="{F644293E-26DB-461C-9C2A-73A9988A500E}" type="pres">
      <dgm:prSet presAssocID="{BD8B94C5-4FFD-4EBD-85A3-EA2DE1774659}" presName="txShp" presStyleLbl="node1" presStyleIdx="1" presStyleCnt="8">
        <dgm:presLayoutVars>
          <dgm:bulletEnabled val="1"/>
        </dgm:presLayoutVars>
      </dgm:prSet>
      <dgm:spPr/>
      <dgm:t>
        <a:bodyPr/>
        <a:lstStyle/>
        <a:p>
          <a:endParaRPr lang="ru-RU"/>
        </a:p>
      </dgm:t>
    </dgm:pt>
    <dgm:pt modelId="{BD535E75-0849-4180-8A79-1B831F644D47}" type="pres">
      <dgm:prSet presAssocID="{B1BB7166-07A9-4FC7-B45F-1D625A810AF6}" presName="spacing" presStyleCnt="0"/>
      <dgm:spPr/>
    </dgm:pt>
    <dgm:pt modelId="{60C9B643-F82B-4E5D-BCAE-6C52F1B031BA}" type="pres">
      <dgm:prSet presAssocID="{C457D995-9388-4285-B8AD-22BA2861EDA2}" presName="composite" presStyleCnt="0"/>
      <dgm:spPr/>
    </dgm:pt>
    <dgm:pt modelId="{E680836B-3336-41AA-8522-982FCA963680}" type="pres">
      <dgm:prSet presAssocID="{C457D995-9388-4285-B8AD-22BA2861EDA2}" presName="imgShp" presStyleLbl="fgImgPlace1" presStyleIdx="2" presStyleCnt="8"/>
      <dgm:spPr>
        <a:blipFill rotWithShape="1">
          <a:blip xmlns:r="http://schemas.openxmlformats.org/officeDocument/2006/relationships" r:embed="rId3"/>
          <a:stretch>
            <a:fillRect/>
          </a:stretch>
        </a:blipFill>
      </dgm:spPr>
    </dgm:pt>
    <dgm:pt modelId="{097382D6-B02C-46EC-B240-3CA65E10FFBE}" type="pres">
      <dgm:prSet presAssocID="{C457D995-9388-4285-B8AD-22BA2861EDA2}" presName="txShp" presStyleLbl="node1" presStyleIdx="2" presStyleCnt="8">
        <dgm:presLayoutVars>
          <dgm:bulletEnabled val="1"/>
        </dgm:presLayoutVars>
      </dgm:prSet>
      <dgm:spPr/>
      <dgm:t>
        <a:bodyPr/>
        <a:lstStyle/>
        <a:p>
          <a:endParaRPr lang="ru-RU"/>
        </a:p>
      </dgm:t>
    </dgm:pt>
    <dgm:pt modelId="{383CEF7D-5BFD-457E-BE79-B12B87020DCA}" type="pres">
      <dgm:prSet presAssocID="{397281A8-D708-49D0-99E6-481F06B0F5C3}" presName="spacing" presStyleCnt="0"/>
      <dgm:spPr/>
    </dgm:pt>
    <dgm:pt modelId="{EB9B6C41-CF3F-4420-A29E-B5EE5F158AD8}" type="pres">
      <dgm:prSet presAssocID="{92D57E1C-3BE2-4BBC-91DE-C8CD8B46A282}" presName="composite" presStyleCnt="0"/>
      <dgm:spPr/>
    </dgm:pt>
    <dgm:pt modelId="{40079ECA-427A-4BDE-8D24-F6D22FAE2716}" type="pres">
      <dgm:prSet presAssocID="{92D57E1C-3BE2-4BBC-91DE-C8CD8B46A282}" presName="imgShp" presStyleLbl="fgImgPlace1" presStyleIdx="3" presStyleCnt="8"/>
      <dgm:spPr>
        <a:blipFill rotWithShape="1">
          <a:blip xmlns:r="http://schemas.openxmlformats.org/officeDocument/2006/relationships" r:embed="rId4"/>
          <a:stretch>
            <a:fillRect/>
          </a:stretch>
        </a:blipFill>
      </dgm:spPr>
    </dgm:pt>
    <dgm:pt modelId="{2F83C50D-AC69-4280-BA16-8345B7B2E6B9}" type="pres">
      <dgm:prSet presAssocID="{92D57E1C-3BE2-4BBC-91DE-C8CD8B46A282}" presName="txShp" presStyleLbl="node1" presStyleIdx="3" presStyleCnt="8">
        <dgm:presLayoutVars>
          <dgm:bulletEnabled val="1"/>
        </dgm:presLayoutVars>
      </dgm:prSet>
      <dgm:spPr/>
      <dgm:t>
        <a:bodyPr/>
        <a:lstStyle/>
        <a:p>
          <a:endParaRPr lang="ru-RU"/>
        </a:p>
      </dgm:t>
    </dgm:pt>
    <dgm:pt modelId="{DE1B9006-04C7-4DDF-BF8E-D40E0086E1BC}" type="pres">
      <dgm:prSet presAssocID="{0400E1AC-6957-40BC-8B96-4C225B32A03A}" presName="spacing" presStyleCnt="0"/>
      <dgm:spPr/>
    </dgm:pt>
    <dgm:pt modelId="{E392A44F-672A-4234-A197-F15B4F9854FC}" type="pres">
      <dgm:prSet presAssocID="{F2688E81-2E24-445C-BDDF-5AE13D564BFD}" presName="composite" presStyleCnt="0"/>
      <dgm:spPr/>
    </dgm:pt>
    <dgm:pt modelId="{24EA91A4-51C8-4EFD-A32E-66C76ADA0115}" type="pres">
      <dgm:prSet presAssocID="{F2688E81-2E24-445C-BDDF-5AE13D564BFD}" presName="imgShp" presStyleLbl="fgImgPlace1" presStyleIdx="4" presStyleCnt="8"/>
      <dgm:spPr>
        <a:blipFill rotWithShape="1">
          <a:blip xmlns:r="http://schemas.openxmlformats.org/officeDocument/2006/relationships" r:embed="rId5"/>
          <a:stretch>
            <a:fillRect/>
          </a:stretch>
        </a:blipFill>
      </dgm:spPr>
      <dgm:t>
        <a:bodyPr/>
        <a:lstStyle/>
        <a:p>
          <a:endParaRPr lang="ru-RU"/>
        </a:p>
      </dgm:t>
    </dgm:pt>
    <dgm:pt modelId="{208FC1D6-5D0D-4608-BEC4-56F1F2BEB935}" type="pres">
      <dgm:prSet presAssocID="{F2688E81-2E24-445C-BDDF-5AE13D564BFD}" presName="txShp" presStyleLbl="node1" presStyleIdx="4" presStyleCnt="8">
        <dgm:presLayoutVars>
          <dgm:bulletEnabled val="1"/>
        </dgm:presLayoutVars>
      </dgm:prSet>
      <dgm:spPr/>
      <dgm:t>
        <a:bodyPr/>
        <a:lstStyle/>
        <a:p>
          <a:endParaRPr lang="ru-RU"/>
        </a:p>
      </dgm:t>
    </dgm:pt>
    <dgm:pt modelId="{AE43925D-5D5C-417F-8E28-19AEB29E0138}" type="pres">
      <dgm:prSet presAssocID="{195BC9E4-78E0-44C2-939D-CFF43643BEBF}" presName="spacing" presStyleCnt="0"/>
      <dgm:spPr/>
    </dgm:pt>
    <dgm:pt modelId="{2105794D-3DE1-430A-A170-7C7B78C6E34D}" type="pres">
      <dgm:prSet presAssocID="{36AD76F0-CD03-4088-9563-CF8A981FAA50}" presName="composite" presStyleCnt="0"/>
      <dgm:spPr/>
    </dgm:pt>
    <dgm:pt modelId="{71C772DB-CC87-467B-8D88-EB7865D35BBB}" type="pres">
      <dgm:prSet presAssocID="{36AD76F0-CD03-4088-9563-CF8A981FAA50}" presName="imgShp" presStyleLbl="fgImgPlace1" presStyleIdx="5" presStyleCnt="8"/>
      <dgm:spPr>
        <a:blipFill rotWithShape="1">
          <a:blip xmlns:r="http://schemas.openxmlformats.org/officeDocument/2006/relationships" r:embed="rId6"/>
          <a:stretch>
            <a:fillRect/>
          </a:stretch>
        </a:blipFill>
      </dgm:spPr>
    </dgm:pt>
    <dgm:pt modelId="{ACA4540C-D77C-4612-BBB6-6EEAD75408DC}" type="pres">
      <dgm:prSet presAssocID="{36AD76F0-CD03-4088-9563-CF8A981FAA50}" presName="txShp" presStyleLbl="node1" presStyleIdx="5" presStyleCnt="8" custLinFactNeighborX="188">
        <dgm:presLayoutVars>
          <dgm:bulletEnabled val="1"/>
        </dgm:presLayoutVars>
      </dgm:prSet>
      <dgm:spPr/>
      <dgm:t>
        <a:bodyPr/>
        <a:lstStyle/>
        <a:p>
          <a:endParaRPr lang="ru-RU"/>
        </a:p>
      </dgm:t>
    </dgm:pt>
    <dgm:pt modelId="{B31514F0-7DE8-469E-834C-250D4BE26249}" type="pres">
      <dgm:prSet presAssocID="{8592BEF2-E26C-408A-81B0-9CB180FE3564}" presName="spacing" presStyleCnt="0"/>
      <dgm:spPr/>
    </dgm:pt>
    <dgm:pt modelId="{B2953ADB-568C-4665-B3AE-AA6411848321}" type="pres">
      <dgm:prSet presAssocID="{7F23F65C-7E99-48DB-B5C7-ABFF66FB75C7}" presName="composite" presStyleCnt="0"/>
      <dgm:spPr/>
    </dgm:pt>
    <dgm:pt modelId="{306F621A-61AB-4526-800D-55A83C04C382}" type="pres">
      <dgm:prSet presAssocID="{7F23F65C-7E99-48DB-B5C7-ABFF66FB75C7}" presName="imgShp" presStyleLbl="fgImgPlace1" presStyleIdx="6" presStyleCnt="8"/>
      <dgm:spPr>
        <a:blipFill rotWithShape="1">
          <a:blip xmlns:r="http://schemas.openxmlformats.org/officeDocument/2006/relationships" r:embed="rId7"/>
          <a:stretch>
            <a:fillRect/>
          </a:stretch>
        </a:blipFill>
      </dgm:spPr>
    </dgm:pt>
    <dgm:pt modelId="{DB69E402-BFD9-4DB8-A1B0-DFBA6C99CC61}" type="pres">
      <dgm:prSet presAssocID="{7F23F65C-7E99-48DB-B5C7-ABFF66FB75C7}" presName="txShp" presStyleLbl="node1" presStyleIdx="6" presStyleCnt="8">
        <dgm:presLayoutVars>
          <dgm:bulletEnabled val="1"/>
        </dgm:presLayoutVars>
      </dgm:prSet>
      <dgm:spPr/>
      <dgm:t>
        <a:bodyPr/>
        <a:lstStyle/>
        <a:p>
          <a:endParaRPr lang="ru-RU"/>
        </a:p>
      </dgm:t>
    </dgm:pt>
    <dgm:pt modelId="{6309A843-4F7A-44CF-A680-2C3746124324}" type="pres">
      <dgm:prSet presAssocID="{D3A3952D-829D-48C3-9B78-1C5B782380F4}" presName="spacing" presStyleCnt="0"/>
      <dgm:spPr/>
    </dgm:pt>
    <dgm:pt modelId="{D542E553-7D37-40E3-A43E-79872C6AC64B}" type="pres">
      <dgm:prSet presAssocID="{F864FA38-4B6D-4114-9B27-F396D9DE635F}" presName="composite" presStyleCnt="0"/>
      <dgm:spPr/>
    </dgm:pt>
    <dgm:pt modelId="{17504F94-5F8E-4FE9-BBE3-541FBED4EB2E}" type="pres">
      <dgm:prSet presAssocID="{F864FA38-4B6D-4114-9B27-F396D9DE635F}" presName="imgShp" presStyleLbl="fgImgPlace1" presStyleIdx="7" presStyleCnt="8"/>
      <dgm:spPr>
        <a:blipFill rotWithShape="1">
          <a:blip xmlns:r="http://schemas.openxmlformats.org/officeDocument/2006/relationships" r:embed="rId8"/>
          <a:stretch>
            <a:fillRect/>
          </a:stretch>
        </a:blipFill>
      </dgm:spPr>
    </dgm:pt>
    <dgm:pt modelId="{14A9651B-CAC3-400D-AFFC-F3280DB77FFB}" type="pres">
      <dgm:prSet presAssocID="{F864FA38-4B6D-4114-9B27-F396D9DE635F}" presName="txShp" presStyleLbl="node1" presStyleIdx="7" presStyleCnt="8">
        <dgm:presLayoutVars>
          <dgm:bulletEnabled val="1"/>
        </dgm:presLayoutVars>
      </dgm:prSet>
      <dgm:spPr/>
      <dgm:t>
        <a:bodyPr/>
        <a:lstStyle/>
        <a:p>
          <a:endParaRPr lang="ru-RU"/>
        </a:p>
      </dgm:t>
    </dgm:pt>
  </dgm:ptLst>
  <dgm:cxnLst>
    <dgm:cxn modelId="{8CA7D265-C086-4E0A-945B-9A47A7F1ED45}" srcId="{03474320-B6F6-4E48-A0F6-E89E5B7CFD6F}" destId="{F2688E81-2E24-445C-BDDF-5AE13D564BFD}" srcOrd="4" destOrd="0" parTransId="{E1D276F3-21C4-4E46-BC4A-9837B19D3B83}" sibTransId="{195BC9E4-78E0-44C2-939D-CFF43643BEBF}"/>
    <dgm:cxn modelId="{7B68845E-ED4D-4E8D-B1CD-6788F38CCF7D}" srcId="{03474320-B6F6-4E48-A0F6-E89E5B7CFD6F}" destId="{92D57E1C-3BE2-4BBC-91DE-C8CD8B46A282}" srcOrd="3" destOrd="0" parTransId="{16FE53FD-9536-4446-A4AA-B2F1C3371A3D}" sibTransId="{0400E1AC-6957-40BC-8B96-4C225B32A03A}"/>
    <dgm:cxn modelId="{08EB8B31-EDE6-40BF-9FE6-DD6E6DCB80C2}" type="presOf" srcId="{C457D995-9388-4285-B8AD-22BA2861EDA2}" destId="{097382D6-B02C-46EC-B240-3CA65E10FFBE}" srcOrd="0" destOrd="0" presId="urn:microsoft.com/office/officeart/2005/8/layout/vList3"/>
    <dgm:cxn modelId="{01CDEC42-3045-4690-A4C0-9E87BD17D20A}" type="presOf" srcId="{36AD76F0-CD03-4088-9563-CF8A981FAA50}" destId="{ACA4540C-D77C-4612-BBB6-6EEAD75408DC}" srcOrd="0" destOrd="0" presId="urn:microsoft.com/office/officeart/2005/8/layout/vList3"/>
    <dgm:cxn modelId="{FF540404-BBA4-4C0E-984C-70D13D7EAA85}" srcId="{03474320-B6F6-4E48-A0F6-E89E5B7CFD6F}" destId="{7F23F65C-7E99-48DB-B5C7-ABFF66FB75C7}" srcOrd="6" destOrd="0" parTransId="{12586FBD-D5C8-449F-944D-9E24EDA491D2}" sibTransId="{D3A3952D-829D-48C3-9B78-1C5B782380F4}"/>
    <dgm:cxn modelId="{3E0FA8A6-4C3D-463C-8C33-68A3643E950F}" type="presOf" srcId="{BD8B94C5-4FFD-4EBD-85A3-EA2DE1774659}" destId="{F644293E-26DB-461C-9C2A-73A9988A500E}" srcOrd="0" destOrd="0" presId="urn:microsoft.com/office/officeart/2005/8/layout/vList3"/>
    <dgm:cxn modelId="{C1509936-E778-449F-917A-72273C236333}" type="presOf" srcId="{7F23F65C-7E99-48DB-B5C7-ABFF66FB75C7}" destId="{DB69E402-BFD9-4DB8-A1B0-DFBA6C99CC61}" srcOrd="0" destOrd="0" presId="urn:microsoft.com/office/officeart/2005/8/layout/vList3"/>
    <dgm:cxn modelId="{BE35BAB0-4CD0-4D40-A547-E9E5A5E2723F}" srcId="{03474320-B6F6-4E48-A0F6-E89E5B7CFD6F}" destId="{36AD76F0-CD03-4088-9563-CF8A981FAA50}" srcOrd="5" destOrd="0" parTransId="{B9B5D18E-FF1E-40D2-B6EC-168CB5BC2FE2}" sibTransId="{8592BEF2-E26C-408A-81B0-9CB180FE3564}"/>
    <dgm:cxn modelId="{56D17198-2795-4A7C-B8CD-2164BBD7304E}" type="presOf" srcId="{F864FA38-4B6D-4114-9B27-F396D9DE635F}" destId="{14A9651B-CAC3-400D-AFFC-F3280DB77FFB}" srcOrd="0" destOrd="0" presId="urn:microsoft.com/office/officeart/2005/8/layout/vList3"/>
    <dgm:cxn modelId="{0F0AD3EC-B3F6-4B4F-8C4A-82D203C2F8F5}" srcId="{03474320-B6F6-4E48-A0F6-E89E5B7CFD6F}" destId="{DE746169-BA25-4A69-92F3-9E0E4C2BED25}" srcOrd="0" destOrd="0" parTransId="{724A2F2F-6C3B-4703-BBEC-0ABCC0A3B3B9}" sibTransId="{2BBAF313-E4A9-4AD3-9CB2-F89DB4AA1608}"/>
    <dgm:cxn modelId="{0EFA0D44-E39D-4885-B7E3-9F07E26E989E}" type="presOf" srcId="{DE746169-BA25-4A69-92F3-9E0E4C2BED25}" destId="{BAA8A894-2CE4-43EF-A3BB-5B0DA85E5A8C}" srcOrd="0" destOrd="0" presId="urn:microsoft.com/office/officeart/2005/8/layout/vList3"/>
    <dgm:cxn modelId="{01BF29DE-C284-4B20-A268-D5056A21D9F8}" srcId="{03474320-B6F6-4E48-A0F6-E89E5B7CFD6F}" destId="{C457D995-9388-4285-B8AD-22BA2861EDA2}" srcOrd="2" destOrd="0" parTransId="{003EB188-8DEC-40A6-A3D8-60F0228FED51}" sibTransId="{397281A8-D708-49D0-99E6-481F06B0F5C3}"/>
    <dgm:cxn modelId="{17C9E617-615F-4479-8EC2-6D9C78B28F98}" srcId="{03474320-B6F6-4E48-A0F6-E89E5B7CFD6F}" destId="{BD8B94C5-4FFD-4EBD-85A3-EA2DE1774659}" srcOrd="1" destOrd="0" parTransId="{90616DD4-AA41-4619-8C39-7B1F721740C7}" sibTransId="{B1BB7166-07A9-4FC7-B45F-1D625A810AF6}"/>
    <dgm:cxn modelId="{BE0A64C1-71F7-4161-994D-12F5A37C906B}" srcId="{03474320-B6F6-4E48-A0F6-E89E5B7CFD6F}" destId="{F864FA38-4B6D-4114-9B27-F396D9DE635F}" srcOrd="7" destOrd="0" parTransId="{5C029FE6-0F95-462C-BC09-A9F5A3EC4CBD}" sibTransId="{F472CB14-50D2-4680-8D08-E2D373A81EB1}"/>
    <dgm:cxn modelId="{F7DC9E52-5BC3-4FBC-91FA-DB066C2D8E8A}" type="presOf" srcId="{92D57E1C-3BE2-4BBC-91DE-C8CD8B46A282}" destId="{2F83C50D-AC69-4280-BA16-8345B7B2E6B9}" srcOrd="0" destOrd="0" presId="urn:microsoft.com/office/officeart/2005/8/layout/vList3"/>
    <dgm:cxn modelId="{36E73F41-0864-4768-97A8-C926D7D8513C}" type="presOf" srcId="{03474320-B6F6-4E48-A0F6-E89E5B7CFD6F}" destId="{C0C5146D-8CF4-470D-9539-90BF1B4366E0}" srcOrd="0" destOrd="0" presId="urn:microsoft.com/office/officeart/2005/8/layout/vList3"/>
    <dgm:cxn modelId="{978E0F6C-89C9-4BC6-941C-EC331D75EF35}" type="presOf" srcId="{F2688E81-2E24-445C-BDDF-5AE13D564BFD}" destId="{208FC1D6-5D0D-4608-BEC4-56F1F2BEB935}" srcOrd="0" destOrd="0" presId="urn:microsoft.com/office/officeart/2005/8/layout/vList3"/>
    <dgm:cxn modelId="{A84211A5-1239-414A-8A8D-F4DF5CCA558C}" type="presParOf" srcId="{C0C5146D-8CF4-470D-9539-90BF1B4366E0}" destId="{064E0F7E-700A-4166-90B2-E48AECACA721}" srcOrd="0" destOrd="0" presId="urn:microsoft.com/office/officeart/2005/8/layout/vList3"/>
    <dgm:cxn modelId="{21D3C3B1-E98A-46BF-B9AD-84FE5E80EAB9}" type="presParOf" srcId="{064E0F7E-700A-4166-90B2-E48AECACA721}" destId="{437F1270-6639-4E27-94C6-7EA54A27C1DA}" srcOrd="0" destOrd="0" presId="urn:microsoft.com/office/officeart/2005/8/layout/vList3"/>
    <dgm:cxn modelId="{355E873F-0975-4271-9B63-1BD600A48AD8}" type="presParOf" srcId="{064E0F7E-700A-4166-90B2-E48AECACA721}" destId="{BAA8A894-2CE4-43EF-A3BB-5B0DA85E5A8C}" srcOrd="1" destOrd="0" presId="urn:microsoft.com/office/officeart/2005/8/layout/vList3"/>
    <dgm:cxn modelId="{49D6AF30-1FEE-4715-A120-AF7A1076F986}" type="presParOf" srcId="{C0C5146D-8CF4-470D-9539-90BF1B4366E0}" destId="{FCE5B818-2594-4DBC-A834-C5C903DA1C64}" srcOrd="1" destOrd="0" presId="urn:microsoft.com/office/officeart/2005/8/layout/vList3"/>
    <dgm:cxn modelId="{599ABFB3-D72A-4C8B-9D6D-AD15376A2AED}" type="presParOf" srcId="{C0C5146D-8CF4-470D-9539-90BF1B4366E0}" destId="{645E7A25-50CF-4609-90E4-21BF3D3619E9}" srcOrd="2" destOrd="0" presId="urn:microsoft.com/office/officeart/2005/8/layout/vList3"/>
    <dgm:cxn modelId="{B1C98518-1AFD-4760-9A41-CB7FB48B355A}" type="presParOf" srcId="{645E7A25-50CF-4609-90E4-21BF3D3619E9}" destId="{078FB974-FD7E-4406-9890-FE7E7C626221}" srcOrd="0" destOrd="0" presId="urn:microsoft.com/office/officeart/2005/8/layout/vList3"/>
    <dgm:cxn modelId="{8BFFC6AE-F007-4A48-93C3-667241F63706}" type="presParOf" srcId="{645E7A25-50CF-4609-90E4-21BF3D3619E9}" destId="{F644293E-26DB-461C-9C2A-73A9988A500E}" srcOrd="1" destOrd="0" presId="urn:microsoft.com/office/officeart/2005/8/layout/vList3"/>
    <dgm:cxn modelId="{DE15B8F0-2BC2-4881-891C-80EC14E0DEF0}" type="presParOf" srcId="{C0C5146D-8CF4-470D-9539-90BF1B4366E0}" destId="{BD535E75-0849-4180-8A79-1B831F644D47}" srcOrd="3" destOrd="0" presId="urn:microsoft.com/office/officeart/2005/8/layout/vList3"/>
    <dgm:cxn modelId="{AF05C8CA-AE24-40D0-B5E3-1A6E2138529C}" type="presParOf" srcId="{C0C5146D-8CF4-470D-9539-90BF1B4366E0}" destId="{60C9B643-F82B-4E5D-BCAE-6C52F1B031BA}" srcOrd="4" destOrd="0" presId="urn:microsoft.com/office/officeart/2005/8/layout/vList3"/>
    <dgm:cxn modelId="{60AECC11-4008-423B-9BDB-8D608EAD8115}" type="presParOf" srcId="{60C9B643-F82B-4E5D-BCAE-6C52F1B031BA}" destId="{E680836B-3336-41AA-8522-982FCA963680}" srcOrd="0" destOrd="0" presId="urn:microsoft.com/office/officeart/2005/8/layout/vList3"/>
    <dgm:cxn modelId="{B11B930B-630F-4438-844C-EA1F41A7ABD3}" type="presParOf" srcId="{60C9B643-F82B-4E5D-BCAE-6C52F1B031BA}" destId="{097382D6-B02C-46EC-B240-3CA65E10FFBE}" srcOrd="1" destOrd="0" presId="urn:microsoft.com/office/officeart/2005/8/layout/vList3"/>
    <dgm:cxn modelId="{7475F5EB-ACA7-40ED-91BB-8F83ED8CC71C}" type="presParOf" srcId="{C0C5146D-8CF4-470D-9539-90BF1B4366E0}" destId="{383CEF7D-5BFD-457E-BE79-B12B87020DCA}" srcOrd="5" destOrd="0" presId="urn:microsoft.com/office/officeart/2005/8/layout/vList3"/>
    <dgm:cxn modelId="{C6FBA748-5FC5-4CCA-B548-30A358ECA0E4}" type="presParOf" srcId="{C0C5146D-8CF4-470D-9539-90BF1B4366E0}" destId="{EB9B6C41-CF3F-4420-A29E-B5EE5F158AD8}" srcOrd="6" destOrd="0" presId="urn:microsoft.com/office/officeart/2005/8/layout/vList3"/>
    <dgm:cxn modelId="{A1EEB074-10E9-42A2-91E4-9B01B0D5E9D4}" type="presParOf" srcId="{EB9B6C41-CF3F-4420-A29E-B5EE5F158AD8}" destId="{40079ECA-427A-4BDE-8D24-F6D22FAE2716}" srcOrd="0" destOrd="0" presId="urn:microsoft.com/office/officeart/2005/8/layout/vList3"/>
    <dgm:cxn modelId="{81472276-E450-4EBB-87A1-DCC3143BA0E2}" type="presParOf" srcId="{EB9B6C41-CF3F-4420-A29E-B5EE5F158AD8}" destId="{2F83C50D-AC69-4280-BA16-8345B7B2E6B9}" srcOrd="1" destOrd="0" presId="urn:microsoft.com/office/officeart/2005/8/layout/vList3"/>
    <dgm:cxn modelId="{57CAD102-7328-4DD3-806E-B73A4692D07A}" type="presParOf" srcId="{C0C5146D-8CF4-470D-9539-90BF1B4366E0}" destId="{DE1B9006-04C7-4DDF-BF8E-D40E0086E1BC}" srcOrd="7" destOrd="0" presId="urn:microsoft.com/office/officeart/2005/8/layout/vList3"/>
    <dgm:cxn modelId="{6566F192-89FC-4051-8747-B1BEAF47CB46}" type="presParOf" srcId="{C0C5146D-8CF4-470D-9539-90BF1B4366E0}" destId="{E392A44F-672A-4234-A197-F15B4F9854FC}" srcOrd="8" destOrd="0" presId="urn:microsoft.com/office/officeart/2005/8/layout/vList3"/>
    <dgm:cxn modelId="{5FBBC441-DC0A-4AE5-99CB-57D63806C48E}" type="presParOf" srcId="{E392A44F-672A-4234-A197-F15B4F9854FC}" destId="{24EA91A4-51C8-4EFD-A32E-66C76ADA0115}" srcOrd="0" destOrd="0" presId="urn:microsoft.com/office/officeart/2005/8/layout/vList3"/>
    <dgm:cxn modelId="{9F6043B9-01C9-4631-9C03-555B4A916130}" type="presParOf" srcId="{E392A44F-672A-4234-A197-F15B4F9854FC}" destId="{208FC1D6-5D0D-4608-BEC4-56F1F2BEB935}" srcOrd="1" destOrd="0" presId="urn:microsoft.com/office/officeart/2005/8/layout/vList3"/>
    <dgm:cxn modelId="{EA4A5DCD-0E4B-41A7-B799-83F3ABD41602}" type="presParOf" srcId="{C0C5146D-8CF4-470D-9539-90BF1B4366E0}" destId="{AE43925D-5D5C-417F-8E28-19AEB29E0138}" srcOrd="9" destOrd="0" presId="urn:microsoft.com/office/officeart/2005/8/layout/vList3"/>
    <dgm:cxn modelId="{9764824A-153F-454D-9D23-2067AB47D03D}" type="presParOf" srcId="{C0C5146D-8CF4-470D-9539-90BF1B4366E0}" destId="{2105794D-3DE1-430A-A170-7C7B78C6E34D}" srcOrd="10" destOrd="0" presId="urn:microsoft.com/office/officeart/2005/8/layout/vList3"/>
    <dgm:cxn modelId="{86E7F031-58F7-4E37-924D-3D45B7675CA3}" type="presParOf" srcId="{2105794D-3DE1-430A-A170-7C7B78C6E34D}" destId="{71C772DB-CC87-467B-8D88-EB7865D35BBB}" srcOrd="0" destOrd="0" presId="urn:microsoft.com/office/officeart/2005/8/layout/vList3"/>
    <dgm:cxn modelId="{C758705B-CAEC-420F-B5AF-03EC3123D505}" type="presParOf" srcId="{2105794D-3DE1-430A-A170-7C7B78C6E34D}" destId="{ACA4540C-D77C-4612-BBB6-6EEAD75408DC}" srcOrd="1" destOrd="0" presId="urn:microsoft.com/office/officeart/2005/8/layout/vList3"/>
    <dgm:cxn modelId="{9AFFE075-B7CC-43D4-A20D-AD95163F716E}" type="presParOf" srcId="{C0C5146D-8CF4-470D-9539-90BF1B4366E0}" destId="{B31514F0-7DE8-469E-834C-250D4BE26249}" srcOrd="11" destOrd="0" presId="urn:microsoft.com/office/officeart/2005/8/layout/vList3"/>
    <dgm:cxn modelId="{34E0DDB7-E240-4805-9262-46A81ED6BC7A}" type="presParOf" srcId="{C0C5146D-8CF4-470D-9539-90BF1B4366E0}" destId="{B2953ADB-568C-4665-B3AE-AA6411848321}" srcOrd="12" destOrd="0" presId="urn:microsoft.com/office/officeart/2005/8/layout/vList3"/>
    <dgm:cxn modelId="{AF8F14FC-BB5F-449D-BDE0-323BA2BE6956}" type="presParOf" srcId="{B2953ADB-568C-4665-B3AE-AA6411848321}" destId="{306F621A-61AB-4526-800D-55A83C04C382}" srcOrd="0" destOrd="0" presId="urn:microsoft.com/office/officeart/2005/8/layout/vList3"/>
    <dgm:cxn modelId="{E465ECF9-8A8F-4045-AF03-288E6776EB1D}" type="presParOf" srcId="{B2953ADB-568C-4665-B3AE-AA6411848321}" destId="{DB69E402-BFD9-4DB8-A1B0-DFBA6C99CC61}" srcOrd="1" destOrd="0" presId="urn:microsoft.com/office/officeart/2005/8/layout/vList3"/>
    <dgm:cxn modelId="{4045B053-D9A7-4810-A617-9DCE0BE195ED}" type="presParOf" srcId="{C0C5146D-8CF4-470D-9539-90BF1B4366E0}" destId="{6309A843-4F7A-44CF-A680-2C3746124324}" srcOrd="13" destOrd="0" presId="urn:microsoft.com/office/officeart/2005/8/layout/vList3"/>
    <dgm:cxn modelId="{370043F9-914A-4B19-BCA5-B74DCECF7CC0}" type="presParOf" srcId="{C0C5146D-8CF4-470D-9539-90BF1B4366E0}" destId="{D542E553-7D37-40E3-A43E-79872C6AC64B}" srcOrd="14" destOrd="0" presId="urn:microsoft.com/office/officeart/2005/8/layout/vList3"/>
    <dgm:cxn modelId="{3EC52D78-41BE-4F26-A662-9E693BD2B818}" type="presParOf" srcId="{D542E553-7D37-40E3-A43E-79872C6AC64B}" destId="{17504F94-5F8E-4FE9-BBE3-541FBED4EB2E}" srcOrd="0" destOrd="0" presId="urn:microsoft.com/office/officeart/2005/8/layout/vList3"/>
    <dgm:cxn modelId="{8F657020-1338-4DE8-AB58-E4A90372FE7F}" type="presParOf" srcId="{D542E553-7D37-40E3-A43E-79872C6AC64B}" destId="{14A9651B-CAC3-400D-AFFC-F3280DB77F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A04636-EDEE-4367-93FF-E35DC8C019DE}"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ru-RU"/>
        </a:p>
      </dgm:t>
    </dgm:pt>
    <dgm:pt modelId="{1B848FC9-2CCB-4D1B-AC5F-5BD3F18BB9AD}">
      <dgm:prSet phldrT="[Текст]" custT="1"/>
      <dgm:spPr/>
      <dgm:t>
        <a:bodyPr/>
        <a:lstStyle/>
        <a:p>
          <a:r>
            <a:rPr lang="ru-RU" sz="950" b="1" dirty="0" smtClean="0">
              <a:latin typeface="Times New Roman" panose="02020603050405020304" pitchFamily="18" charset="0"/>
              <a:cs typeface="Times New Roman" panose="02020603050405020304" pitchFamily="18" charset="0"/>
            </a:rPr>
            <a:t>Основание для выбора формы ГИА</a:t>
          </a:r>
          <a:r>
            <a:rPr lang="ru-RU" sz="950" dirty="0" smtClean="0">
              <a:latin typeface="Times New Roman" panose="02020603050405020304" pitchFamily="18" charset="0"/>
              <a:cs typeface="Times New Roman" panose="02020603050405020304" pitchFamily="18" charset="0"/>
            </a:rPr>
            <a:t>: да</a:t>
          </a:r>
        </a:p>
        <a:p>
          <a:r>
            <a:rPr lang="ru-RU" sz="95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950" dirty="0" smtClean="0">
              <a:latin typeface="Times New Roman" panose="02020603050405020304" pitchFamily="18" charset="0"/>
              <a:cs typeface="Times New Roman" panose="02020603050405020304" pitchFamily="18" charset="0"/>
            </a:rPr>
            <a:t>да</a:t>
          </a:r>
        </a:p>
      </dgm:t>
    </dgm:pt>
    <dgm:pt modelId="{6F1F0381-B832-41EB-BC16-EF88432544F3}" type="parTrans" cxnId="{CE1188D8-55C5-402A-9E66-12D8D40DCB30}">
      <dgm:prSet/>
      <dgm:spPr/>
      <dgm:t>
        <a:bodyPr/>
        <a:lstStyle/>
        <a:p>
          <a:endParaRPr lang="ru-RU"/>
        </a:p>
      </dgm:t>
    </dgm:pt>
    <dgm:pt modelId="{B8112C4D-F26C-4210-8678-B32EB8A41F8C}" type="sibTrans" cxnId="{CE1188D8-55C5-402A-9E66-12D8D40DCB30}">
      <dgm:prSet/>
      <dgm:spPr/>
      <dgm:t>
        <a:bodyPr/>
        <a:lstStyle/>
        <a:p>
          <a:endParaRPr lang="ru-RU"/>
        </a:p>
      </dgm:t>
    </dgm:pt>
    <dgm:pt modelId="{DBEFE23A-D169-46D9-8B86-15E80763EEFD}">
      <dgm:prSet phldrT="[Текст]" custT="1"/>
      <dgm:spPr/>
      <dgm:t>
        <a:bodyPr/>
        <a:lstStyle/>
        <a:p>
          <a:r>
            <a:rPr lang="ru-RU" sz="950" b="1" dirty="0" smtClean="0">
              <a:latin typeface="Times New Roman" panose="02020603050405020304" pitchFamily="18" charset="0"/>
              <a:cs typeface="Times New Roman" panose="02020603050405020304" pitchFamily="18" charset="0"/>
            </a:rPr>
            <a:t>Продолжительность экзамена:  </a:t>
          </a:r>
          <a:r>
            <a:rPr lang="ru-RU" sz="950" dirty="0" smtClean="0">
              <a:latin typeface="Times New Roman" panose="02020603050405020304" pitchFamily="18" charset="0"/>
              <a:cs typeface="Times New Roman" panose="02020603050405020304" pitchFamily="18" charset="0"/>
            </a:rPr>
            <a:t>увеличивается на 1,5 часа</a:t>
          </a:r>
        </a:p>
        <a:p>
          <a:r>
            <a:rPr lang="ru-RU" sz="95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950" dirty="0" smtClean="0">
              <a:latin typeface="Times New Roman" panose="02020603050405020304" pitchFamily="18" charset="0"/>
              <a:cs typeface="Times New Roman" panose="02020603050405020304" pitchFamily="18" charset="0"/>
            </a:rPr>
            <a:t>: увеличивается на 30 минут.</a:t>
          </a:r>
          <a:endParaRPr lang="ru-RU" sz="950" dirty="0">
            <a:latin typeface="Times New Roman" panose="02020603050405020304" pitchFamily="18" charset="0"/>
            <a:cs typeface="Times New Roman" panose="02020603050405020304" pitchFamily="18" charset="0"/>
          </a:endParaRPr>
        </a:p>
      </dgm:t>
    </dgm:pt>
    <dgm:pt modelId="{3BD3F62C-8E1E-44AF-8504-DF02B3F4C3A3}" type="parTrans" cxnId="{48E161E5-AB0B-4D13-BC7C-83C24996AF32}">
      <dgm:prSet/>
      <dgm:spPr/>
      <dgm:t>
        <a:bodyPr/>
        <a:lstStyle/>
        <a:p>
          <a:endParaRPr lang="ru-RU"/>
        </a:p>
      </dgm:t>
    </dgm:pt>
    <dgm:pt modelId="{5C310C7A-6A56-42D1-822D-173537F10ACC}" type="sibTrans" cxnId="{48E161E5-AB0B-4D13-BC7C-83C24996AF32}">
      <dgm:prSet/>
      <dgm:spPr/>
      <dgm:t>
        <a:bodyPr/>
        <a:lstStyle/>
        <a:p>
          <a:endParaRPr lang="ru-RU"/>
        </a:p>
      </dgm:t>
    </dgm:pt>
    <dgm:pt modelId="{C0676536-FA2A-4707-AEDD-0E6BDBBF868F}">
      <dgm:prSet phldrT="[Текст]" custT="1"/>
      <dgm:spPr/>
      <dgm:t>
        <a:bodyPr/>
        <a:lstStyle/>
        <a:p>
          <a:pPr algn="ctr">
            <a:spcAft>
              <a:spcPts val="0"/>
            </a:spcAft>
          </a:pPr>
          <a:r>
            <a:rPr lang="ru-RU" sz="950" b="1" dirty="0" smtClean="0">
              <a:latin typeface="Times New Roman" panose="02020603050405020304" pitchFamily="18" charset="0"/>
              <a:cs typeface="Times New Roman" panose="02020603050405020304" pitchFamily="18" charset="0"/>
            </a:rPr>
            <a:t>Экзамены: </a:t>
          </a:r>
        </a:p>
        <a:p>
          <a:pPr algn="l">
            <a:spcAft>
              <a:spcPts val="0"/>
            </a:spcAft>
          </a:pPr>
          <a:r>
            <a:rPr lang="ru-RU" sz="950" b="1" dirty="0" smtClean="0">
              <a:latin typeface="Times New Roman" panose="02020603050405020304" pitchFamily="18" charset="0"/>
              <a:cs typeface="Times New Roman" panose="02020603050405020304" pitchFamily="18" charset="0"/>
            </a:rPr>
            <a:t>Русский язык: </a:t>
          </a:r>
          <a:r>
            <a:rPr lang="ru-RU" sz="950" b="0" dirty="0" smtClean="0">
              <a:latin typeface="Times New Roman" panose="02020603050405020304" pitchFamily="18" charset="0"/>
              <a:cs typeface="Times New Roman" panose="02020603050405020304" pitchFamily="18" charset="0"/>
            </a:rPr>
            <a:t>3</a:t>
          </a:r>
          <a:r>
            <a:rPr lang="ru-RU" sz="950" dirty="0" smtClean="0">
              <a:latin typeface="Times New Roman" panose="02020603050405020304" pitchFamily="18" charset="0"/>
              <a:cs typeface="Times New Roman" panose="02020603050405020304" pitchFamily="18" charset="0"/>
            </a:rPr>
            <a:t>00 (сочинение) / 600 (изложение с творческим заданием)</a:t>
          </a:r>
        </a:p>
        <a:p>
          <a:pPr algn="l">
            <a:spcAft>
              <a:spcPts val="0"/>
            </a:spcAft>
          </a:pPr>
          <a:r>
            <a:rPr lang="ru-RU" sz="950" b="1" dirty="0" smtClean="0">
              <a:latin typeface="Times New Roman" panose="02020603050405020304" pitchFamily="18" charset="0"/>
              <a:cs typeface="Times New Roman" panose="02020603050405020304" pitchFamily="18" charset="0"/>
            </a:rPr>
            <a:t>Математика: </a:t>
          </a:r>
          <a:r>
            <a:rPr lang="ru-RU" sz="950" b="0" dirty="0" smtClean="0">
              <a:latin typeface="Times New Roman" panose="02020603050405020304" pitchFamily="18" charset="0"/>
              <a:cs typeface="Times New Roman" panose="02020603050405020304" pitchFamily="18" charset="0"/>
            </a:rPr>
            <a:t>3</a:t>
          </a:r>
          <a:r>
            <a:rPr lang="ru-RU" sz="950" dirty="0" smtClean="0">
              <a:latin typeface="Times New Roman" panose="02020603050405020304" pitchFamily="18" charset="0"/>
              <a:cs typeface="Times New Roman" panose="02020603050405020304" pitchFamily="18" charset="0"/>
            </a:rPr>
            <a:t>00 (содержит 14 заданий с кратким ответом) / 200 (для слабовидящих обучающихся с учетом психофизических особенностей обучающегося с ЗПР, содержит 10 заданий с кратким ответом)</a:t>
          </a:r>
          <a:endParaRPr lang="ru-RU" sz="950" dirty="0">
            <a:latin typeface="Times New Roman" panose="02020603050405020304" pitchFamily="18" charset="0"/>
            <a:cs typeface="Times New Roman" panose="02020603050405020304" pitchFamily="18" charset="0"/>
          </a:endParaRPr>
        </a:p>
      </dgm:t>
    </dgm:pt>
    <dgm:pt modelId="{E38748E3-3A1A-406A-9900-269070DAF913}" type="parTrans" cxnId="{F92FE1BA-A8D4-441A-81F1-CF1071B7EDF5}">
      <dgm:prSet/>
      <dgm:spPr/>
      <dgm:t>
        <a:bodyPr/>
        <a:lstStyle/>
        <a:p>
          <a:endParaRPr lang="ru-RU"/>
        </a:p>
      </dgm:t>
    </dgm:pt>
    <dgm:pt modelId="{A8B9AEE5-A5CC-44C3-AD33-13EB7CBC944C}" type="sibTrans" cxnId="{F92FE1BA-A8D4-441A-81F1-CF1071B7EDF5}">
      <dgm:prSet/>
      <dgm:spPr/>
      <dgm:t>
        <a:bodyPr/>
        <a:lstStyle/>
        <a:p>
          <a:endParaRPr lang="ru-RU"/>
        </a:p>
      </dgm:t>
    </dgm:pt>
    <dgm:pt modelId="{5AAFCEEB-614C-4B1D-8830-35C90FD7BF00}">
      <dgm:prSet phldrT="[Текст]"/>
      <dgm:spPr/>
      <dgm:t>
        <a:bodyPr/>
        <a:lstStyle/>
        <a:p>
          <a:endParaRPr lang="ru-RU" sz="950" dirty="0">
            <a:latin typeface="Times New Roman" panose="02020603050405020304" pitchFamily="18" charset="0"/>
            <a:cs typeface="Times New Roman" panose="02020603050405020304" pitchFamily="18" charset="0"/>
          </a:endParaRPr>
        </a:p>
      </dgm:t>
    </dgm:pt>
    <dgm:pt modelId="{965F1B28-CBBF-476B-BF8C-CEA1E765CAB9}" type="parTrans" cxnId="{952B862E-02F3-4B23-8D31-FA7449112A4E}">
      <dgm:prSet/>
      <dgm:spPr/>
      <dgm:t>
        <a:bodyPr/>
        <a:lstStyle/>
        <a:p>
          <a:endParaRPr lang="ru-RU"/>
        </a:p>
      </dgm:t>
    </dgm:pt>
    <dgm:pt modelId="{B81ED4F5-6C4A-4557-99A9-4F2DD46273E7}" type="sibTrans" cxnId="{952B862E-02F3-4B23-8D31-FA7449112A4E}">
      <dgm:prSet/>
      <dgm:spPr/>
      <dgm:t>
        <a:bodyPr/>
        <a:lstStyle/>
        <a:p>
          <a:endParaRPr lang="ru-RU"/>
        </a:p>
      </dgm:t>
    </dgm:pt>
    <dgm:pt modelId="{4245D29D-AD9A-4F3C-A327-013FBC407562}">
      <dgm:prSet phldrT="[Текст]" custT="1"/>
      <dgm:spPr/>
      <dgm:t>
        <a:bodyPr/>
        <a:lstStyle/>
        <a:p>
          <a:r>
            <a:rPr lang="ru-RU" sz="950" b="1" dirty="0" smtClean="0">
              <a:latin typeface="Times New Roman" panose="02020603050405020304" pitchFamily="18" charset="0"/>
              <a:cs typeface="Times New Roman" panose="02020603050405020304" pitchFamily="18" charset="0"/>
            </a:rPr>
            <a:t>Оформление контрольно-измерительных материалов: </a:t>
          </a:r>
          <a:r>
            <a:rPr lang="ru-RU" sz="950" dirty="0" smtClean="0">
              <a:latin typeface="Times New Roman" panose="02020603050405020304" pitchFamily="18" charset="0"/>
              <a:cs typeface="Times New Roman" panose="02020603050405020304" pitchFamily="18" charset="0"/>
            </a:rPr>
            <a:t>шрифт, увеличенный до 16-18 </a:t>
          </a:r>
          <a:r>
            <a:rPr lang="ru-RU" sz="950" dirty="0" err="1" smtClean="0">
              <a:latin typeface="Times New Roman" panose="02020603050405020304" pitchFamily="18" charset="0"/>
              <a:cs typeface="Times New Roman" panose="02020603050405020304" pitchFamily="18" charset="0"/>
            </a:rPr>
            <a:t>pt</a:t>
          </a:r>
          <a:r>
            <a:rPr lang="ru-RU" sz="950" dirty="0" smtClean="0">
              <a:latin typeface="Times New Roman" panose="02020603050405020304" pitchFamily="18" charset="0"/>
              <a:cs typeface="Times New Roman" panose="02020603050405020304" pitchFamily="18" charset="0"/>
            </a:rPr>
            <a:t>. Шрифт без засечек </a:t>
          </a:r>
          <a:r>
            <a:rPr lang="ru-RU" sz="950" dirty="0" err="1" smtClean="0">
              <a:latin typeface="Times New Roman" panose="02020603050405020304" pitchFamily="18" charset="0"/>
              <a:cs typeface="Times New Roman" panose="02020603050405020304" pitchFamily="18" charset="0"/>
            </a:rPr>
            <a:t>Arial</a:t>
          </a:r>
          <a:r>
            <a:rPr lang="ru-RU" sz="950" dirty="0" smtClean="0">
              <a:latin typeface="Times New Roman" panose="02020603050405020304" pitchFamily="18" charset="0"/>
              <a:cs typeface="Times New Roman" panose="02020603050405020304" pitchFamily="18" charset="0"/>
            </a:rPr>
            <a:t>, </a:t>
          </a:r>
          <a:r>
            <a:rPr lang="ru-RU" sz="950" dirty="0" err="1" smtClean="0">
              <a:latin typeface="Times New Roman" panose="02020603050405020304" pitchFamily="18" charset="0"/>
              <a:cs typeface="Times New Roman" panose="02020603050405020304" pitchFamily="18" charset="0"/>
            </a:rPr>
            <a:t>Verdana</a:t>
          </a:r>
          <a:r>
            <a:rPr lang="ru-RU" sz="950" dirty="0" smtClean="0">
              <a:latin typeface="Times New Roman" panose="02020603050405020304" pitchFamily="18" charset="0"/>
              <a:cs typeface="Times New Roman" panose="02020603050405020304" pitchFamily="18" charset="0"/>
            </a:rPr>
            <a:t> (для КИМ ОГЭ).</a:t>
          </a:r>
        </a:p>
        <a:p>
          <a:r>
            <a:rPr lang="ru-RU" sz="950" b="1" dirty="0" smtClean="0">
              <a:latin typeface="Times New Roman" panose="02020603050405020304" pitchFamily="18" charset="0"/>
              <a:cs typeface="Times New Roman" panose="02020603050405020304" pitchFamily="18" charset="0"/>
            </a:rPr>
            <a:t>Оформление работы: </a:t>
          </a:r>
          <a:r>
            <a:rPr lang="ru-RU" sz="950" dirty="0" smtClean="0">
              <a:latin typeface="Times New Roman" panose="02020603050405020304" pitchFamily="18" charset="0"/>
              <a:cs typeface="Times New Roman" panose="02020603050405020304" pitchFamily="18" charset="0"/>
            </a:rPr>
            <a:t>участник экзамена может оформлять работу на масштабированных бланках (до формата А3)</a:t>
          </a:r>
        </a:p>
      </dgm:t>
    </dgm:pt>
    <dgm:pt modelId="{F0BD2992-4B4B-4F50-B8F4-8B559269AD7E}" type="parTrans" cxnId="{4CAEBC35-FF31-461C-B8D2-0052A125F3A1}">
      <dgm:prSet/>
      <dgm:spPr/>
      <dgm:t>
        <a:bodyPr/>
        <a:lstStyle/>
        <a:p>
          <a:endParaRPr lang="ru-RU"/>
        </a:p>
      </dgm:t>
    </dgm:pt>
    <dgm:pt modelId="{F5DCCD28-A662-4AED-9F4F-3012F2536FC3}" type="sibTrans" cxnId="{4CAEBC35-FF31-461C-B8D2-0052A125F3A1}">
      <dgm:prSet/>
      <dgm:spPr/>
      <dgm:t>
        <a:bodyPr/>
        <a:lstStyle/>
        <a:p>
          <a:endParaRPr lang="ru-RU"/>
        </a:p>
      </dgm:t>
    </dgm:pt>
    <dgm:pt modelId="{4F821070-75B1-4F09-9826-239AADE907C0}">
      <dgm:prSet phldrT="[Текст]" custT="1"/>
      <dgm:spPr/>
      <dgm:t>
        <a:bodyPr/>
        <a:lstStyle/>
        <a:p>
          <a:r>
            <a:rPr lang="ru-RU" sz="950" b="1" dirty="0" smtClean="0">
              <a:latin typeface="Times New Roman" panose="02020603050405020304" pitchFamily="18" charset="0"/>
              <a:cs typeface="Times New Roman" panose="02020603050405020304" pitchFamily="18" charset="0"/>
            </a:rPr>
            <a:t>Ассистент ППЭ: </a:t>
          </a:r>
          <a:r>
            <a:rPr lang="ru-RU" sz="950" dirty="0" smtClean="0">
              <a:latin typeface="Times New Roman" panose="02020603050405020304" pitchFamily="18" charset="0"/>
              <a:cs typeface="Times New Roman" panose="02020603050405020304" pitchFamily="18" charset="0"/>
            </a:rPr>
            <a:t>ассистент оказывает помощь в передвижении и расположении участника экзамена на рабочем месте, заполнении регистрационных полей бланков ОГЭ (ЕГЭ), переносе ответов из листов бумаги для черновиков в бланки ОГЭ (ЕГЭ), а также (при необходимости) в прочтении задания КИМ.  </a:t>
          </a:r>
          <a:endParaRPr lang="ru-RU" sz="950" dirty="0">
            <a:latin typeface="Times New Roman" panose="02020603050405020304" pitchFamily="18" charset="0"/>
            <a:cs typeface="Times New Roman" panose="02020603050405020304" pitchFamily="18" charset="0"/>
          </a:endParaRPr>
        </a:p>
      </dgm:t>
    </dgm:pt>
    <dgm:pt modelId="{ACE44A77-6C73-430D-AF2D-E2F6E9220279}" type="parTrans" cxnId="{B52C5E79-232B-493F-9FCB-4D92B1238B61}">
      <dgm:prSet/>
      <dgm:spPr/>
      <dgm:t>
        <a:bodyPr/>
        <a:lstStyle/>
        <a:p>
          <a:endParaRPr lang="ru-RU"/>
        </a:p>
      </dgm:t>
    </dgm:pt>
    <dgm:pt modelId="{DF7D4A78-6B97-4B0B-82AD-85C716DDF9E8}" type="sibTrans" cxnId="{B52C5E79-232B-493F-9FCB-4D92B1238B61}">
      <dgm:prSet/>
      <dgm:spPr/>
      <dgm:t>
        <a:bodyPr/>
        <a:lstStyle/>
        <a:p>
          <a:endParaRPr lang="ru-RU"/>
        </a:p>
      </dgm:t>
    </dgm:pt>
    <dgm:pt modelId="{C17E98A9-C62C-49BA-8621-CA8C66C7E826}">
      <dgm:prSet phldrT="[Текст]" custT="1"/>
      <dgm:spPr/>
      <dgm:t>
        <a:bodyPr/>
        <a:lstStyle/>
        <a:p>
          <a:r>
            <a:rPr lang="ru-RU" sz="950" b="1" dirty="0" smtClean="0">
              <a:latin typeface="Times New Roman" panose="02020603050405020304" pitchFamily="18" charset="0"/>
              <a:cs typeface="Times New Roman" panose="02020603050405020304" pitchFamily="18" charset="0"/>
            </a:rPr>
            <a:t>Аудитория ППЭ: </a:t>
          </a:r>
          <a:r>
            <a:rPr lang="ru-RU" sz="95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не более 12 чел. Индивидуальное равномерное освещение не ниже 300 люкс. Каждому участнику экзамена предоставляется увеличивающее устройство. Аудитории оборудуются техникой для масштабирования ЭМ.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950" dirty="0">
            <a:latin typeface="Times New Roman" panose="02020603050405020304" pitchFamily="18" charset="0"/>
            <a:cs typeface="Times New Roman" panose="02020603050405020304" pitchFamily="18" charset="0"/>
          </a:endParaRPr>
        </a:p>
      </dgm:t>
    </dgm:pt>
    <dgm:pt modelId="{A45C4075-009E-4033-BA22-3FF3420BB905}" type="parTrans" cxnId="{D8E2B5AD-DCF1-495B-AF32-D78E487DA81A}">
      <dgm:prSet/>
      <dgm:spPr/>
      <dgm:t>
        <a:bodyPr/>
        <a:lstStyle/>
        <a:p>
          <a:endParaRPr lang="ru-RU"/>
        </a:p>
      </dgm:t>
    </dgm:pt>
    <dgm:pt modelId="{3F027DA5-87FC-4C0D-B761-C91F5D3EB3BC}" type="sibTrans" cxnId="{D8E2B5AD-DCF1-495B-AF32-D78E487DA81A}">
      <dgm:prSet/>
      <dgm:spPr/>
      <dgm:t>
        <a:bodyPr/>
        <a:lstStyle/>
        <a:p>
          <a:endParaRPr lang="ru-RU"/>
        </a:p>
      </dgm:t>
    </dgm:pt>
    <dgm:pt modelId="{2F4CA20C-B8FC-41A4-A31A-26414B71D067}">
      <dgm:prSet phldrT="[Текст]"/>
      <dgm:spPr/>
      <dgm:t>
        <a:bodyPr/>
        <a:lstStyle/>
        <a:p>
          <a:endParaRPr lang="ru-RU" sz="950" dirty="0">
            <a:latin typeface="Times New Roman" panose="02020603050405020304" pitchFamily="18" charset="0"/>
            <a:cs typeface="Times New Roman" panose="02020603050405020304" pitchFamily="18" charset="0"/>
          </a:endParaRPr>
        </a:p>
      </dgm:t>
    </dgm:pt>
    <dgm:pt modelId="{34E0F95C-39F7-4159-87CE-89EC3C87A856}" type="parTrans" cxnId="{4810C4F1-1EC0-45CE-8072-6D7DF0670CBE}">
      <dgm:prSet/>
      <dgm:spPr/>
      <dgm:t>
        <a:bodyPr/>
        <a:lstStyle/>
        <a:p>
          <a:endParaRPr lang="ru-RU"/>
        </a:p>
      </dgm:t>
    </dgm:pt>
    <dgm:pt modelId="{5B3F918A-C232-4FCA-AAE6-EFB4A5B06884}" type="sibTrans" cxnId="{4810C4F1-1EC0-45CE-8072-6D7DF0670CBE}">
      <dgm:prSet/>
      <dgm:spPr/>
      <dgm:t>
        <a:bodyPr/>
        <a:lstStyle/>
        <a:p>
          <a:endParaRPr lang="ru-RU"/>
        </a:p>
      </dgm:t>
    </dgm:pt>
    <dgm:pt modelId="{EE5A844D-6316-46B6-ACA3-A19CF10A4399}">
      <dgm:prSet phldrT="[Текст]"/>
      <dgm:spPr/>
      <dgm:t>
        <a:bodyPr/>
        <a:lstStyle/>
        <a:p>
          <a:endParaRPr lang="ru-RU" sz="950" dirty="0">
            <a:latin typeface="Times New Roman" panose="02020603050405020304" pitchFamily="18" charset="0"/>
            <a:cs typeface="Times New Roman" panose="02020603050405020304" pitchFamily="18" charset="0"/>
          </a:endParaRPr>
        </a:p>
      </dgm:t>
    </dgm:pt>
    <dgm:pt modelId="{8679A767-B2F0-43B2-A5EE-A1C6DF092D13}" type="parTrans" cxnId="{293A143C-BCCD-446B-86FE-8AD389BEFEA2}">
      <dgm:prSet/>
      <dgm:spPr/>
      <dgm:t>
        <a:bodyPr/>
        <a:lstStyle/>
        <a:p>
          <a:endParaRPr lang="ru-RU"/>
        </a:p>
      </dgm:t>
    </dgm:pt>
    <dgm:pt modelId="{B88704C2-CC80-4ABD-92B7-D7D27DB2A1F7}" type="sibTrans" cxnId="{293A143C-BCCD-446B-86FE-8AD389BEFEA2}">
      <dgm:prSet/>
      <dgm:spPr/>
      <dgm:t>
        <a:bodyPr/>
        <a:lstStyle/>
        <a:p>
          <a:endParaRPr lang="ru-RU"/>
        </a:p>
      </dgm:t>
    </dgm:pt>
    <dgm:pt modelId="{6B139E63-2F6B-4665-8ABC-B56AD9AC160C}">
      <dgm:prSet phldrT="[Текст]" custT="1"/>
      <dgm:spPr/>
      <dgm:t>
        <a:bodyPr/>
        <a:lstStyle/>
        <a:p>
          <a:r>
            <a:rPr lang="ru-RU" sz="950" b="1" dirty="0" smtClean="0">
              <a:latin typeface="Times New Roman" panose="02020603050405020304" pitchFamily="18" charset="0"/>
              <a:cs typeface="Times New Roman" panose="02020603050405020304" pitchFamily="18" charset="0"/>
            </a:rPr>
            <a:t>Сочинение</a:t>
          </a:r>
          <a:r>
            <a:rPr lang="ru-RU" sz="950" dirty="0" smtClean="0">
              <a:latin typeface="Times New Roman" panose="02020603050405020304" pitchFamily="18" charset="0"/>
              <a:cs typeface="Times New Roman" panose="02020603050405020304" pitchFamily="18" charset="0"/>
            </a:rPr>
            <a:t>: объем - от 300 слов. Если в сочинении менее 250 слов (в подсчёт слов включаются все слова, в том числе служебные), то такая работа считается невыполненной и оценивается 0 баллов.</a:t>
          </a:r>
        </a:p>
        <a:p>
          <a:r>
            <a:rPr lang="ru-RU" sz="950" b="1" dirty="0" smtClean="0">
              <a:latin typeface="Times New Roman" panose="02020603050405020304" pitchFamily="18" charset="0"/>
              <a:cs typeface="Times New Roman" panose="02020603050405020304" pitchFamily="18" charset="0"/>
            </a:rPr>
            <a:t>Изложение</a:t>
          </a:r>
          <a:r>
            <a:rPr lang="ru-RU" sz="950" dirty="0" smtClean="0">
              <a:latin typeface="Times New Roman" panose="02020603050405020304" pitchFamily="18" charset="0"/>
              <a:cs typeface="Times New Roman" panose="02020603050405020304" pitchFamily="18" charset="0"/>
            </a:rPr>
            <a:t>: объем текста изложения - 310-350 слов. Предложенный для </a:t>
          </a:r>
          <a:r>
            <a:rPr lang="ru-RU" sz="950" b="1" dirty="0" smtClean="0">
              <a:latin typeface="Times New Roman" panose="02020603050405020304" pitchFamily="18" charset="0"/>
              <a:cs typeface="Times New Roman" panose="02020603050405020304" pitchFamily="18" charset="0"/>
            </a:rPr>
            <a:t>изложения</a:t>
          </a:r>
          <a:r>
            <a:rPr lang="ru-RU" sz="950" dirty="0" smtClean="0">
              <a:latin typeface="Times New Roman" panose="02020603050405020304" pitchFamily="18" charset="0"/>
              <a:cs typeface="Times New Roman" panose="02020603050405020304" pitchFamily="18" charset="0"/>
            </a:rPr>
            <a:t> текст читается 3 раза. После второго прочтения текста предоставляется текст изложения для чтения и проведения подготовительной работы на 40 минут. Объем готового сжатого изложения: от 70 слов.</a:t>
          </a:r>
          <a:endParaRPr lang="ru-RU" sz="950" dirty="0">
            <a:latin typeface="Times New Roman" panose="02020603050405020304" pitchFamily="18" charset="0"/>
            <a:cs typeface="Times New Roman" panose="02020603050405020304" pitchFamily="18" charset="0"/>
          </a:endParaRPr>
        </a:p>
      </dgm:t>
    </dgm:pt>
    <dgm:pt modelId="{5252108F-0D86-4BE9-A0F9-F53196F7E69F}" type="parTrans" cxnId="{44D7AF84-CA4A-477B-BFC3-8879DB3819D6}">
      <dgm:prSet/>
      <dgm:spPr/>
      <dgm:t>
        <a:bodyPr/>
        <a:lstStyle/>
        <a:p>
          <a:endParaRPr lang="ru-RU"/>
        </a:p>
      </dgm:t>
    </dgm:pt>
    <dgm:pt modelId="{7CEED1C3-3E7C-438B-8FF9-AEC4294B9756}" type="sibTrans" cxnId="{44D7AF84-CA4A-477B-BFC3-8879DB3819D6}">
      <dgm:prSet/>
      <dgm:spPr/>
      <dgm:t>
        <a:bodyPr/>
        <a:lstStyle/>
        <a:p>
          <a:endParaRPr lang="ru-RU"/>
        </a:p>
      </dgm:t>
    </dgm:pt>
    <dgm:pt modelId="{C77CCE48-89EA-4297-8340-2A4D4019B2AB}" type="pres">
      <dgm:prSet presAssocID="{C3A04636-EDEE-4367-93FF-E35DC8C019DE}" presName="Name0" presStyleCnt="0">
        <dgm:presLayoutVars>
          <dgm:chMax val="7"/>
          <dgm:chPref val="7"/>
          <dgm:dir/>
        </dgm:presLayoutVars>
      </dgm:prSet>
      <dgm:spPr/>
      <dgm:t>
        <a:bodyPr/>
        <a:lstStyle/>
        <a:p>
          <a:endParaRPr lang="ru-RU"/>
        </a:p>
      </dgm:t>
    </dgm:pt>
    <dgm:pt modelId="{B1F723E0-76F7-4252-9AE6-3A6AB87751CF}" type="pres">
      <dgm:prSet presAssocID="{C3A04636-EDEE-4367-93FF-E35DC8C019DE}" presName="Name1" presStyleCnt="0"/>
      <dgm:spPr/>
    </dgm:pt>
    <dgm:pt modelId="{0E7D5D96-6F47-4434-8134-C30AC716ECA8}" type="pres">
      <dgm:prSet presAssocID="{C3A04636-EDEE-4367-93FF-E35DC8C019DE}" presName="cycle" presStyleCnt="0"/>
      <dgm:spPr/>
    </dgm:pt>
    <dgm:pt modelId="{B98BEF5D-5411-4021-AA87-C17154B650EF}" type="pres">
      <dgm:prSet presAssocID="{C3A04636-EDEE-4367-93FF-E35DC8C019DE}" presName="srcNode" presStyleLbl="node1" presStyleIdx="0" presStyleCnt="7"/>
      <dgm:spPr/>
    </dgm:pt>
    <dgm:pt modelId="{DE76A7B7-2340-4527-A699-3810566D6FAA}" type="pres">
      <dgm:prSet presAssocID="{C3A04636-EDEE-4367-93FF-E35DC8C019DE}" presName="conn" presStyleLbl="parChTrans1D2" presStyleIdx="0" presStyleCnt="1"/>
      <dgm:spPr/>
      <dgm:t>
        <a:bodyPr/>
        <a:lstStyle/>
        <a:p>
          <a:endParaRPr lang="ru-RU"/>
        </a:p>
      </dgm:t>
    </dgm:pt>
    <dgm:pt modelId="{10EA43A5-7BBA-4BE3-BB7C-F44E7D1BD44D}" type="pres">
      <dgm:prSet presAssocID="{C3A04636-EDEE-4367-93FF-E35DC8C019DE}" presName="extraNode" presStyleLbl="node1" presStyleIdx="0" presStyleCnt="7"/>
      <dgm:spPr/>
    </dgm:pt>
    <dgm:pt modelId="{37E0ADC5-9D04-4D06-A1A5-0B19751857DB}" type="pres">
      <dgm:prSet presAssocID="{C3A04636-EDEE-4367-93FF-E35DC8C019DE}" presName="dstNode" presStyleLbl="node1" presStyleIdx="0" presStyleCnt="7"/>
      <dgm:spPr/>
    </dgm:pt>
    <dgm:pt modelId="{9A062EF6-9F07-4B14-A04F-83A2CF072984}" type="pres">
      <dgm:prSet presAssocID="{1B848FC9-2CCB-4D1B-AC5F-5BD3F18BB9AD}" presName="text_1" presStyleLbl="node1" presStyleIdx="0" presStyleCnt="7">
        <dgm:presLayoutVars>
          <dgm:bulletEnabled val="1"/>
        </dgm:presLayoutVars>
      </dgm:prSet>
      <dgm:spPr/>
      <dgm:t>
        <a:bodyPr/>
        <a:lstStyle/>
        <a:p>
          <a:endParaRPr lang="ru-RU"/>
        </a:p>
      </dgm:t>
    </dgm:pt>
    <dgm:pt modelId="{E27D07C6-F7EA-4241-A0F0-779972E4CE73}" type="pres">
      <dgm:prSet presAssocID="{1B848FC9-2CCB-4D1B-AC5F-5BD3F18BB9AD}" presName="accent_1" presStyleCnt="0"/>
      <dgm:spPr/>
    </dgm:pt>
    <dgm:pt modelId="{AC9838AE-0C59-4E0D-983C-4E96098079F6}" type="pres">
      <dgm:prSet presAssocID="{1B848FC9-2CCB-4D1B-AC5F-5BD3F18BB9AD}" presName="accentRepeatNode" presStyleLbl="solidFgAcc1" presStyleIdx="0" presStyleCnt="7"/>
      <dgm:spPr>
        <a:blipFill rotWithShape="0">
          <a:blip xmlns:r="http://schemas.openxmlformats.org/officeDocument/2006/relationships" r:embed="rId1"/>
          <a:stretch>
            <a:fillRect/>
          </a:stretch>
        </a:blipFill>
      </dgm:spPr>
    </dgm:pt>
    <dgm:pt modelId="{B03CFFB5-D76F-4B58-B245-B18CBE5483E3}" type="pres">
      <dgm:prSet presAssocID="{DBEFE23A-D169-46D9-8B86-15E80763EEFD}" presName="text_2" presStyleLbl="node1" presStyleIdx="1" presStyleCnt="7">
        <dgm:presLayoutVars>
          <dgm:bulletEnabled val="1"/>
        </dgm:presLayoutVars>
      </dgm:prSet>
      <dgm:spPr/>
      <dgm:t>
        <a:bodyPr/>
        <a:lstStyle/>
        <a:p>
          <a:endParaRPr lang="ru-RU"/>
        </a:p>
      </dgm:t>
    </dgm:pt>
    <dgm:pt modelId="{DA94E889-41DB-4AB3-8B32-B66839418A9F}" type="pres">
      <dgm:prSet presAssocID="{DBEFE23A-D169-46D9-8B86-15E80763EEFD}" presName="accent_2" presStyleCnt="0"/>
      <dgm:spPr/>
    </dgm:pt>
    <dgm:pt modelId="{96C83A69-60CE-4CFB-8674-15FF7595E8DE}" type="pres">
      <dgm:prSet presAssocID="{DBEFE23A-D169-46D9-8B86-15E80763EEFD}" presName="accentRepeatNode" presStyleLbl="solidFgAcc1" presStyleIdx="1" presStyleCnt="7"/>
      <dgm:spPr>
        <a:blipFill rotWithShape="0">
          <a:blip xmlns:r="http://schemas.openxmlformats.org/officeDocument/2006/relationships" r:embed="rId2"/>
          <a:stretch>
            <a:fillRect/>
          </a:stretch>
        </a:blipFill>
      </dgm:spPr>
      <dgm:t>
        <a:bodyPr/>
        <a:lstStyle/>
        <a:p>
          <a:endParaRPr lang="ru-RU"/>
        </a:p>
      </dgm:t>
    </dgm:pt>
    <dgm:pt modelId="{01D060D6-074D-45B5-BC19-B5EDFFF369DA}" type="pres">
      <dgm:prSet presAssocID="{C0676536-FA2A-4707-AEDD-0E6BDBBF868F}" presName="text_3" presStyleLbl="node1" presStyleIdx="2" presStyleCnt="7">
        <dgm:presLayoutVars>
          <dgm:bulletEnabled val="1"/>
        </dgm:presLayoutVars>
      </dgm:prSet>
      <dgm:spPr/>
      <dgm:t>
        <a:bodyPr/>
        <a:lstStyle/>
        <a:p>
          <a:endParaRPr lang="ru-RU"/>
        </a:p>
      </dgm:t>
    </dgm:pt>
    <dgm:pt modelId="{2849ACBF-D29E-42CE-84EE-F3B785E1BD6F}" type="pres">
      <dgm:prSet presAssocID="{C0676536-FA2A-4707-AEDD-0E6BDBBF868F}" presName="accent_3" presStyleCnt="0"/>
      <dgm:spPr/>
    </dgm:pt>
    <dgm:pt modelId="{E079DDA5-6BC0-4807-B738-4975A32D6059}" type="pres">
      <dgm:prSet presAssocID="{C0676536-FA2A-4707-AEDD-0E6BDBBF868F}" presName="accentRepeatNode" presStyleLbl="solidFgAcc1" presStyleIdx="2" presStyleCnt="7"/>
      <dgm:spPr>
        <a:blipFill rotWithShape="0">
          <a:blip xmlns:r="http://schemas.openxmlformats.org/officeDocument/2006/relationships" r:embed="rId3"/>
          <a:stretch>
            <a:fillRect/>
          </a:stretch>
        </a:blipFill>
      </dgm:spPr>
      <dgm:t>
        <a:bodyPr/>
        <a:lstStyle/>
        <a:p>
          <a:endParaRPr lang="ru-RU"/>
        </a:p>
      </dgm:t>
    </dgm:pt>
    <dgm:pt modelId="{D973EDB9-2927-4651-96CD-25EB4EF68352}" type="pres">
      <dgm:prSet presAssocID="{6B139E63-2F6B-4665-8ABC-B56AD9AC160C}" presName="text_4" presStyleLbl="node1" presStyleIdx="3" presStyleCnt="7">
        <dgm:presLayoutVars>
          <dgm:bulletEnabled val="1"/>
        </dgm:presLayoutVars>
      </dgm:prSet>
      <dgm:spPr/>
      <dgm:t>
        <a:bodyPr/>
        <a:lstStyle/>
        <a:p>
          <a:endParaRPr lang="ru-RU"/>
        </a:p>
      </dgm:t>
    </dgm:pt>
    <dgm:pt modelId="{250C5995-BB7E-452C-8846-37147F205A9C}" type="pres">
      <dgm:prSet presAssocID="{6B139E63-2F6B-4665-8ABC-B56AD9AC160C}" presName="accent_4" presStyleCnt="0"/>
      <dgm:spPr/>
    </dgm:pt>
    <dgm:pt modelId="{482400E3-F9A0-4955-8CC6-FA5414C00F49}" type="pres">
      <dgm:prSet presAssocID="{6B139E63-2F6B-4665-8ABC-B56AD9AC160C}" presName="accentRepeatNode" presStyleLbl="solidFgAcc1" presStyleIdx="3" presStyleCnt="7"/>
      <dgm:spPr>
        <a:blipFill rotWithShape="0">
          <a:blip xmlns:r="http://schemas.openxmlformats.org/officeDocument/2006/relationships" r:embed="rId4"/>
          <a:stretch>
            <a:fillRect/>
          </a:stretch>
        </a:blipFill>
      </dgm:spPr>
      <dgm:t>
        <a:bodyPr/>
        <a:lstStyle/>
        <a:p>
          <a:endParaRPr lang="ru-RU"/>
        </a:p>
      </dgm:t>
    </dgm:pt>
    <dgm:pt modelId="{3EA2D8AB-D78C-4B42-9D26-04000A90A3C1}" type="pres">
      <dgm:prSet presAssocID="{4245D29D-AD9A-4F3C-A327-013FBC407562}" presName="text_5" presStyleLbl="node1" presStyleIdx="4" presStyleCnt="7">
        <dgm:presLayoutVars>
          <dgm:bulletEnabled val="1"/>
        </dgm:presLayoutVars>
      </dgm:prSet>
      <dgm:spPr/>
      <dgm:t>
        <a:bodyPr/>
        <a:lstStyle/>
        <a:p>
          <a:endParaRPr lang="ru-RU"/>
        </a:p>
      </dgm:t>
    </dgm:pt>
    <dgm:pt modelId="{FEA7AB58-865E-41C1-BDE1-9D562C296881}" type="pres">
      <dgm:prSet presAssocID="{4245D29D-AD9A-4F3C-A327-013FBC407562}" presName="accent_5" presStyleCnt="0"/>
      <dgm:spPr/>
    </dgm:pt>
    <dgm:pt modelId="{BACD1136-B4CA-4F39-B661-6289A8D8AF96}" type="pres">
      <dgm:prSet presAssocID="{4245D29D-AD9A-4F3C-A327-013FBC407562}" presName="accentRepeatNode" presStyleLbl="solidFgAcc1" presStyleIdx="4" presStyleCnt="7"/>
      <dgm:spPr>
        <a:blipFill rotWithShape="0">
          <a:blip xmlns:r="http://schemas.openxmlformats.org/officeDocument/2006/relationships" r:embed="rId5"/>
          <a:stretch>
            <a:fillRect/>
          </a:stretch>
        </a:blipFill>
      </dgm:spPr>
    </dgm:pt>
    <dgm:pt modelId="{8C11978E-4326-4C2F-8908-5AC98D0E158C}" type="pres">
      <dgm:prSet presAssocID="{4F821070-75B1-4F09-9826-239AADE907C0}" presName="text_6" presStyleLbl="node1" presStyleIdx="5" presStyleCnt="7">
        <dgm:presLayoutVars>
          <dgm:bulletEnabled val="1"/>
        </dgm:presLayoutVars>
      </dgm:prSet>
      <dgm:spPr/>
      <dgm:t>
        <a:bodyPr/>
        <a:lstStyle/>
        <a:p>
          <a:endParaRPr lang="ru-RU"/>
        </a:p>
      </dgm:t>
    </dgm:pt>
    <dgm:pt modelId="{F5412ABB-D394-4A1B-B1DB-17FFFD6DD27C}" type="pres">
      <dgm:prSet presAssocID="{4F821070-75B1-4F09-9826-239AADE907C0}" presName="accent_6" presStyleCnt="0"/>
      <dgm:spPr/>
    </dgm:pt>
    <dgm:pt modelId="{B9A5C9BC-E239-4438-B601-A4B8DFEC5A19}" type="pres">
      <dgm:prSet presAssocID="{4F821070-75B1-4F09-9826-239AADE907C0}" presName="accentRepeatNode" presStyleLbl="solidFgAcc1" presStyleIdx="5" presStyleCnt="7"/>
      <dgm:spPr>
        <a:blipFill rotWithShape="0">
          <a:blip xmlns:r="http://schemas.openxmlformats.org/officeDocument/2006/relationships" r:embed="rId6"/>
          <a:stretch>
            <a:fillRect/>
          </a:stretch>
        </a:blipFill>
      </dgm:spPr>
    </dgm:pt>
    <dgm:pt modelId="{6ED9F7D8-A055-4716-8107-398C567E7D9B}" type="pres">
      <dgm:prSet presAssocID="{C17E98A9-C62C-49BA-8621-CA8C66C7E826}" presName="text_7" presStyleLbl="node1" presStyleIdx="6" presStyleCnt="7">
        <dgm:presLayoutVars>
          <dgm:bulletEnabled val="1"/>
        </dgm:presLayoutVars>
      </dgm:prSet>
      <dgm:spPr/>
      <dgm:t>
        <a:bodyPr/>
        <a:lstStyle/>
        <a:p>
          <a:endParaRPr lang="ru-RU"/>
        </a:p>
      </dgm:t>
    </dgm:pt>
    <dgm:pt modelId="{F2815D11-B6A9-4FA9-96D0-DAFEAF8FCE64}" type="pres">
      <dgm:prSet presAssocID="{C17E98A9-C62C-49BA-8621-CA8C66C7E826}" presName="accent_7" presStyleCnt="0"/>
      <dgm:spPr/>
    </dgm:pt>
    <dgm:pt modelId="{5AC9076D-E3B0-443C-9BE7-D830C0351673}" type="pres">
      <dgm:prSet presAssocID="{C17E98A9-C62C-49BA-8621-CA8C66C7E826}" presName="accentRepeatNode" presStyleLbl="solidFgAcc1" presStyleIdx="6" presStyleCnt="7"/>
      <dgm:spPr>
        <a:blipFill rotWithShape="0">
          <a:blip xmlns:r="http://schemas.openxmlformats.org/officeDocument/2006/relationships" r:embed="rId7"/>
          <a:stretch>
            <a:fillRect/>
          </a:stretch>
        </a:blipFill>
      </dgm:spPr>
    </dgm:pt>
  </dgm:ptLst>
  <dgm:cxnLst>
    <dgm:cxn modelId="{8985A4CE-D8EC-45A6-937E-E4055CDEA2D8}" type="presOf" srcId="{6B139E63-2F6B-4665-8ABC-B56AD9AC160C}" destId="{D973EDB9-2927-4651-96CD-25EB4EF68352}" srcOrd="0" destOrd="0" presId="urn:microsoft.com/office/officeart/2008/layout/VerticalCurvedList"/>
    <dgm:cxn modelId="{952B862E-02F3-4B23-8D31-FA7449112A4E}" srcId="{C3A04636-EDEE-4367-93FF-E35DC8C019DE}" destId="{5AAFCEEB-614C-4B1D-8830-35C90FD7BF00}" srcOrd="9" destOrd="0" parTransId="{965F1B28-CBBF-476B-BF8C-CEA1E765CAB9}" sibTransId="{B81ED4F5-6C4A-4557-99A9-4F2DD46273E7}"/>
    <dgm:cxn modelId="{293A143C-BCCD-446B-86FE-8AD389BEFEA2}" srcId="{C3A04636-EDEE-4367-93FF-E35DC8C019DE}" destId="{EE5A844D-6316-46B6-ACA3-A19CF10A4399}" srcOrd="8" destOrd="0" parTransId="{8679A767-B2F0-43B2-A5EE-A1C6DF092D13}" sibTransId="{B88704C2-CC80-4ABD-92B7-D7D27DB2A1F7}"/>
    <dgm:cxn modelId="{44D7AF84-CA4A-477B-BFC3-8879DB3819D6}" srcId="{C3A04636-EDEE-4367-93FF-E35DC8C019DE}" destId="{6B139E63-2F6B-4665-8ABC-B56AD9AC160C}" srcOrd="3" destOrd="0" parTransId="{5252108F-0D86-4BE9-A0F9-F53196F7E69F}" sibTransId="{7CEED1C3-3E7C-438B-8FF9-AEC4294B9756}"/>
    <dgm:cxn modelId="{BD790819-FD3A-46EC-9E9C-92B3F3591BD9}" type="presOf" srcId="{C0676536-FA2A-4707-AEDD-0E6BDBBF868F}" destId="{01D060D6-074D-45B5-BC19-B5EDFFF369DA}" srcOrd="0" destOrd="0" presId="urn:microsoft.com/office/officeart/2008/layout/VerticalCurvedList"/>
    <dgm:cxn modelId="{48E161E5-AB0B-4D13-BC7C-83C24996AF32}" srcId="{C3A04636-EDEE-4367-93FF-E35DC8C019DE}" destId="{DBEFE23A-D169-46D9-8B86-15E80763EEFD}" srcOrd="1" destOrd="0" parTransId="{3BD3F62C-8E1E-44AF-8504-DF02B3F4C3A3}" sibTransId="{5C310C7A-6A56-42D1-822D-173537F10ACC}"/>
    <dgm:cxn modelId="{DD8F234E-9A10-4C21-B827-73F86B4E862D}" type="presOf" srcId="{4F821070-75B1-4F09-9826-239AADE907C0}" destId="{8C11978E-4326-4C2F-8908-5AC98D0E158C}" srcOrd="0" destOrd="0" presId="urn:microsoft.com/office/officeart/2008/layout/VerticalCurvedList"/>
    <dgm:cxn modelId="{D8E2B5AD-DCF1-495B-AF32-D78E487DA81A}" srcId="{C3A04636-EDEE-4367-93FF-E35DC8C019DE}" destId="{C17E98A9-C62C-49BA-8621-CA8C66C7E826}" srcOrd="6" destOrd="0" parTransId="{A45C4075-009E-4033-BA22-3FF3420BB905}" sibTransId="{3F027DA5-87FC-4C0D-B761-C91F5D3EB3BC}"/>
    <dgm:cxn modelId="{D20F01B4-CAF8-4462-BBE8-BA275DA95CF6}" type="presOf" srcId="{C17E98A9-C62C-49BA-8621-CA8C66C7E826}" destId="{6ED9F7D8-A055-4716-8107-398C567E7D9B}" srcOrd="0" destOrd="0" presId="urn:microsoft.com/office/officeart/2008/layout/VerticalCurvedList"/>
    <dgm:cxn modelId="{9D0B4174-72DA-472C-83B3-80B06DA9FC97}" type="presOf" srcId="{DBEFE23A-D169-46D9-8B86-15E80763EEFD}" destId="{B03CFFB5-D76F-4B58-B245-B18CBE5483E3}" srcOrd="0" destOrd="0" presId="urn:microsoft.com/office/officeart/2008/layout/VerticalCurvedList"/>
    <dgm:cxn modelId="{4CAEBC35-FF31-461C-B8D2-0052A125F3A1}" srcId="{C3A04636-EDEE-4367-93FF-E35DC8C019DE}" destId="{4245D29D-AD9A-4F3C-A327-013FBC407562}" srcOrd="4" destOrd="0" parTransId="{F0BD2992-4B4B-4F50-B8F4-8B559269AD7E}" sibTransId="{F5DCCD28-A662-4AED-9F4F-3012F2536FC3}"/>
    <dgm:cxn modelId="{96B559F9-D109-4F35-A6C1-0675542FA24E}" type="presOf" srcId="{4245D29D-AD9A-4F3C-A327-013FBC407562}" destId="{3EA2D8AB-D78C-4B42-9D26-04000A90A3C1}" srcOrd="0" destOrd="0" presId="urn:microsoft.com/office/officeart/2008/layout/VerticalCurvedList"/>
    <dgm:cxn modelId="{4810C4F1-1EC0-45CE-8072-6D7DF0670CBE}" srcId="{C3A04636-EDEE-4367-93FF-E35DC8C019DE}" destId="{2F4CA20C-B8FC-41A4-A31A-26414B71D067}" srcOrd="7" destOrd="0" parTransId="{34E0F95C-39F7-4159-87CE-89EC3C87A856}" sibTransId="{5B3F918A-C232-4FCA-AAE6-EFB4A5B06884}"/>
    <dgm:cxn modelId="{6DF850EE-1255-41A8-B0E5-363B3E7C1EB6}" type="presOf" srcId="{B8112C4D-F26C-4210-8678-B32EB8A41F8C}" destId="{DE76A7B7-2340-4527-A699-3810566D6FAA}" srcOrd="0" destOrd="0" presId="urn:microsoft.com/office/officeart/2008/layout/VerticalCurvedList"/>
    <dgm:cxn modelId="{C1D588B5-C9DD-434D-8BFB-E6B76EC75FFA}" type="presOf" srcId="{1B848FC9-2CCB-4D1B-AC5F-5BD3F18BB9AD}" destId="{9A062EF6-9F07-4B14-A04F-83A2CF072984}" srcOrd="0" destOrd="0" presId="urn:microsoft.com/office/officeart/2008/layout/VerticalCurvedList"/>
    <dgm:cxn modelId="{5BE58318-4B19-41BB-A026-3424C8A346F9}" type="presOf" srcId="{C3A04636-EDEE-4367-93FF-E35DC8C019DE}" destId="{C77CCE48-89EA-4297-8340-2A4D4019B2AB}" srcOrd="0" destOrd="0" presId="urn:microsoft.com/office/officeart/2008/layout/VerticalCurvedList"/>
    <dgm:cxn modelId="{B52C5E79-232B-493F-9FCB-4D92B1238B61}" srcId="{C3A04636-EDEE-4367-93FF-E35DC8C019DE}" destId="{4F821070-75B1-4F09-9826-239AADE907C0}" srcOrd="5" destOrd="0" parTransId="{ACE44A77-6C73-430D-AF2D-E2F6E9220279}" sibTransId="{DF7D4A78-6B97-4B0B-82AD-85C716DDF9E8}"/>
    <dgm:cxn modelId="{F92FE1BA-A8D4-441A-81F1-CF1071B7EDF5}" srcId="{C3A04636-EDEE-4367-93FF-E35DC8C019DE}" destId="{C0676536-FA2A-4707-AEDD-0E6BDBBF868F}" srcOrd="2" destOrd="0" parTransId="{E38748E3-3A1A-406A-9900-269070DAF913}" sibTransId="{A8B9AEE5-A5CC-44C3-AD33-13EB7CBC944C}"/>
    <dgm:cxn modelId="{CE1188D8-55C5-402A-9E66-12D8D40DCB30}" srcId="{C3A04636-EDEE-4367-93FF-E35DC8C019DE}" destId="{1B848FC9-2CCB-4D1B-AC5F-5BD3F18BB9AD}" srcOrd="0" destOrd="0" parTransId="{6F1F0381-B832-41EB-BC16-EF88432544F3}" sibTransId="{B8112C4D-F26C-4210-8678-B32EB8A41F8C}"/>
    <dgm:cxn modelId="{9456C0EE-126B-40BC-8F7B-237DEBB5897F}" type="presParOf" srcId="{C77CCE48-89EA-4297-8340-2A4D4019B2AB}" destId="{B1F723E0-76F7-4252-9AE6-3A6AB87751CF}" srcOrd="0" destOrd="0" presId="urn:microsoft.com/office/officeart/2008/layout/VerticalCurvedList"/>
    <dgm:cxn modelId="{01B3BBD1-BC87-4A52-B7FE-32D774EFEAA1}" type="presParOf" srcId="{B1F723E0-76F7-4252-9AE6-3A6AB87751CF}" destId="{0E7D5D96-6F47-4434-8134-C30AC716ECA8}" srcOrd="0" destOrd="0" presId="urn:microsoft.com/office/officeart/2008/layout/VerticalCurvedList"/>
    <dgm:cxn modelId="{C6AEBE85-B277-4612-AD6D-EBC6280F2492}" type="presParOf" srcId="{0E7D5D96-6F47-4434-8134-C30AC716ECA8}" destId="{B98BEF5D-5411-4021-AA87-C17154B650EF}" srcOrd="0" destOrd="0" presId="urn:microsoft.com/office/officeart/2008/layout/VerticalCurvedList"/>
    <dgm:cxn modelId="{255782FA-3DF9-4546-BDFB-6FF8BA666C04}" type="presParOf" srcId="{0E7D5D96-6F47-4434-8134-C30AC716ECA8}" destId="{DE76A7B7-2340-4527-A699-3810566D6FAA}" srcOrd="1" destOrd="0" presId="urn:microsoft.com/office/officeart/2008/layout/VerticalCurvedList"/>
    <dgm:cxn modelId="{CD348190-1F59-49EA-840D-861E242122D6}" type="presParOf" srcId="{0E7D5D96-6F47-4434-8134-C30AC716ECA8}" destId="{10EA43A5-7BBA-4BE3-BB7C-F44E7D1BD44D}" srcOrd="2" destOrd="0" presId="urn:microsoft.com/office/officeart/2008/layout/VerticalCurvedList"/>
    <dgm:cxn modelId="{298E89E4-ED51-4295-8F8D-F5A46A58BEAE}" type="presParOf" srcId="{0E7D5D96-6F47-4434-8134-C30AC716ECA8}" destId="{37E0ADC5-9D04-4D06-A1A5-0B19751857DB}" srcOrd="3" destOrd="0" presId="urn:microsoft.com/office/officeart/2008/layout/VerticalCurvedList"/>
    <dgm:cxn modelId="{D9F03819-22A2-4937-8C5B-30E8A628959A}" type="presParOf" srcId="{B1F723E0-76F7-4252-9AE6-3A6AB87751CF}" destId="{9A062EF6-9F07-4B14-A04F-83A2CF072984}" srcOrd="1" destOrd="0" presId="urn:microsoft.com/office/officeart/2008/layout/VerticalCurvedList"/>
    <dgm:cxn modelId="{C6AB698F-0975-43C5-869C-72EC03E82A4E}" type="presParOf" srcId="{B1F723E0-76F7-4252-9AE6-3A6AB87751CF}" destId="{E27D07C6-F7EA-4241-A0F0-779972E4CE73}" srcOrd="2" destOrd="0" presId="urn:microsoft.com/office/officeart/2008/layout/VerticalCurvedList"/>
    <dgm:cxn modelId="{52BE9F6D-9D50-44A8-B1E3-9FF9CD20D864}" type="presParOf" srcId="{E27D07C6-F7EA-4241-A0F0-779972E4CE73}" destId="{AC9838AE-0C59-4E0D-983C-4E96098079F6}" srcOrd="0" destOrd="0" presId="urn:microsoft.com/office/officeart/2008/layout/VerticalCurvedList"/>
    <dgm:cxn modelId="{5AF855A0-99FC-42EA-AEC4-1B548D5181D1}" type="presParOf" srcId="{B1F723E0-76F7-4252-9AE6-3A6AB87751CF}" destId="{B03CFFB5-D76F-4B58-B245-B18CBE5483E3}" srcOrd="3" destOrd="0" presId="urn:microsoft.com/office/officeart/2008/layout/VerticalCurvedList"/>
    <dgm:cxn modelId="{B29EBC2F-E530-4DBC-8211-E2443657D6B7}" type="presParOf" srcId="{B1F723E0-76F7-4252-9AE6-3A6AB87751CF}" destId="{DA94E889-41DB-4AB3-8B32-B66839418A9F}" srcOrd="4" destOrd="0" presId="urn:microsoft.com/office/officeart/2008/layout/VerticalCurvedList"/>
    <dgm:cxn modelId="{9477022E-E16E-493D-AFAE-A35C5AB31DA3}" type="presParOf" srcId="{DA94E889-41DB-4AB3-8B32-B66839418A9F}" destId="{96C83A69-60CE-4CFB-8674-15FF7595E8DE}" srcOrd="0" destOrd="0" presId="urn:microsoft.com/office/officeart/2008/layout/VerticalCurvedList"/>
    <dgm:cxn modelId="{437D805B-3295-4308-A271-ED6E0A00545D}" type="presParOf" srcId="{B1F723E0-76F7-4252-9AE6-3A6AB87751CF}" destId="{01D060D6-074D-45B5-BC19-B5EDFFF369DA}" srcOrd="5" destOrd="0" presId="urn:microsoft.com/office/officeart/2008/layout/VerticalCurvedList"/>
    <dgm:cxn modelId="{5A04D14E-7B8E-4DC7-A3AF-EFF9A04081DC}" type="presParOf" srcId="{B1F723E0-76F7-4252-9AE6-3A6AB87751CF}" destId="{2849ACBF-D29E-42CE-84EE-F3B785E1BD6F}" srcOrd="6" destOrd="0" presId="urn:microsoft.com/office/officeart/2008/layout/VerticalCurvedList"/>
    <dgm:cxn modelId="{22D20C24-6797-4237-94CA-B460854995BC}" type="presParOf" srcId="{2849ACBF-D29E-42CE-84EE-F3B785E1BD6F}" destId="{E079DDA5-6BC0-4807-B738-4975A32D6059}" srcOrd="0" destOrd="0" presId="urn:microsoft.com/office/officeart/2008/layout/VerticalCurvedList"/>
    <dgm:cxn modelId="{9BA4EAEC-90AC-444A-9781-3FEC643CF86D}" type="presParOf" srcId="{B1F723E0-76F7-4252-9AE6-3A6AB87751CF}" destId="{D973EDB9-2927-4651-96CD-25EB4EF68352}" srcOrd="7" destOrd="0" presId="urn:microsoft.com/office/officeart/2008/layout/VerticalCurvedList"/>
    <dgm:cxn modelId="{1CB4D6D3-3014-4A1E-B067-D85FA0266325}" type="presParOf" srcId="{B1F723E0-76F7-4252-9AE6-3A6AB87751CF}" destId="{250C5995-BB7E-452C-8846-37147F205A9C}" srcOrd="8" destOrd="0" presId="urn:microsoft.com/office/officeart/2008/layout/VerticalCurvedList"/>
    <dgm:cxn modelId="{75DE51EE-75A1-4A9C-9081-49E25A039CC1}" type="presParOf" srcId="{250C5995-BB7E-452C-8846-37147F205A9C}" destId="{482400E3-F9A0-4955-8CC6-FA5414C00F49}" srcOrd="0" destOrd="0" presId="urn:microsoft.com/office/officeart/2008/layout/VerticalCurvedList"/>
    <dgm:cxn modelId="{026C5306-B774-46D5-962F-5CCCA8DDBCCF}" type="presParOf" srcId="{B1F723E0-76F7-4252-9AE6-3A6AB87751CF}" destId="{3EA2D8AB-D78C-4B42-9D26-04000A90A3C1}" srcOrd="9" destOrd="0" presId="urn:microsoft.com/office/officeart/2008/layout/VerticalCurvedList"/>
    <dgm:cxn modelId="{58FA068E-28BC-4DF0-B169-4C1DDA21FD72}" type="presParOf" srcId="{B1F723E0-76F7-4252-9AE6-3A6AB87751CF}" destId="{FEA7AB58-865E-41C1-BDE1-9D562C296881}" srcOrd="10" destOrd="0" presId="urn:microsoft.com/office/officeart/2008/layout/VerticalCurvedList"/>
    <dgm:cxn modelId="{492EF0BF-3A94-4C86-9A14-34E58CEF33A0}" type="presParOf" srcId="{FEA7AB58-865E-41C1-BDE1-9D562C296881}" destId="{BACD1136-B4CA-4F39-B661-6289A8D8AF96}" srcOrd="0" destOrd="0" presId="urn:microsoft.com/office/officeart/2008/layout/VerticalCurvedList"/>
    <dgm:cxn modelId="{8F938B9C-602D-4EE4-96FD-AF3F634FD31E}" type="presParOf" srcId="{B1F723E0-76F7-4252-9AE6-3A6AB87751CF}" destId="{8C11978E-4326-4C2F-8908-5AC98D0E158C}" srcOrd="11" destOrd="0" presId="urn:microsoft.com/office/officeart/2008/layout/VerticalCurvedList"/>
    <dgm:cxn modelId="{35BD4385-A28E-48A7-BF82-6BB73D40C39C}" type="presParOf" srcId="{B1F723E0-76F7-4252-9AE6-3A6AB87751CF}" destId="{F5412ABB-D394-4A1B-B1DB-17FFFD6DD27C}" srcOrd="12" destOrd="0" presId="urn:microsoft.com/office/officeart/2008/layout/VerticalCurvedList"/>
    <dgm:cxn modelId="{B2912950-4A40-4E90-9D4C-DFBDB4B57A26}" type="presParOf" srcId="{F5412ABB-D394-4A1B-B1DB-17FFFD6DD27C}" destId="{B9A5C9BC-E239-4438-B601-A4B8DFEC5A19}" srcOrd="0" destOrd="0" presId="urn:microsoft.com/office/officeart/2008/layout/VerticalCurvedList"/>
    <dgm:cxn modelId="{1F07A931-4B34-409D-AD06-3249BA9F8468}" type="presParOf" srcId="{B1F723E0-76F7-4252-9AE6-3A6AB87751CF}" destId="{6ED9F7D8-A055-4716-8107-398C567E7D9B}" srcOrd="13" destOrd="0" presId="urn:microsoft.com/office/officeart/2008/layout/VerticalCurvedList"/>
    <dgm:cxn modelId="{08D5269A-B788-4B0A-9D51-D9D800473C5C}" type="presParOf" srcId="{B1F723E0-76F7-4252-9AE6-3A6AB87751CF}" destId="{F2815D11-B6A9-4FA9-96D0-DAFEAF8FCE64}" srcOrd="14" destOrd="0" presId="urn:microsoft.com/office/officeart/2008/layout/VerticalCurvedList"/>
    <dgm:cxn modelId="{147178DA-5689-4FBD-A7C8-4D53D5AD7506}" type="presParOf" srcId="{F2815D11-B6A9-4FA9-96D0-DAFEAF8FCE64}" destId="{5AC9076D-E3B0-443C-9BE7-D830C03516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44050D-0986-4746-8778-0D47EC9C0C27}"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ru-RU"/>
        </a:p>
      </dgm:t>
    </dgm:pt>
    <dgm:pt modelId="{E5EA2628-0EB1-4CB8-AFE0-02B04E9787E3}">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Основание для выбора формы ГИА</a:t>
          </a:r>
          <a:r>
            <a:rPr lang="ru-RU" sz="1100" dirty="0" smtClean="0">
              <a:latin typeface="Times New Roman" panose="02020603050405020304" pitchFamily="18" charset="0"/>
              <a:cs typeface="Times New Roman" panose="02020603050405020304" pitchFamily="18" charset="0"/>
            </a:rPr>
            <a:t>: да</a:t>
          </a:r>
        </a:p>
        <a:p>
          <a:pPr algn="just"/>
          <a:r>
            <a:rPr lang="ru-RU" sz="11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dirty="0" smtClean="0">
              <a:latin typeface="Times New Roman" panose="02020603050405020304" pitchFamily="18" charset="0"/>
              <a:cs typeface="Times New Roman" panose="02020603050405020304" pitchFamily="18" charset="0"/>
            </a:rPr>
            <a:t>да</a:t>
          </a:r>
          <a:endParaRPr lang="ru-RU" sz="1100" dirty="0">
            <a:latin typeface="Times New Roman" panose="02020603050405020304" pitchFamily="18" charset="0"/>
            <a:cs typeface="Times New Roman" panose="02020603050405020304" pitchFamily="18" charset="0"/>
          </a:endParaRPr>
        </a:p>
      </dgm:t>
    </dgm:pt>
    <dgm:pt modelId="{F7FBFA86-05A8-4104-9911-61A858097313}" type="parTrans" cxnId="{A64752FD-FCA9-4EC8-9C22-4A66FED000B2}">
      <dgm:prSet/>
      <dgm:spPr/>
      <dgm:t>
        <a:bodyPr/>
        <a:lstStyle/>
        <a:p>
          <a:endParaRPr lang="ru-RU"/>
        </a:p>
      </dgm:t>
    </dgm:pt>
    <dgm:pt modelId="{F239ACC8-DF89-4CE7-A7BE-8C26BC086FDC}" type="sibTrans" cxnId="{A64752FD-FCA9-4EC8-9C22-4A66FED000B2}">
      <dgm:prSet/>
      <dgm:spPr/>
      <dgm:t>
        <a:bodyPr/>
        <a:lstStyle/>
        <a:p>
          <a:endParaRPr lang="ru-RU"/>
        </a:p>
      </dgm:t>
    </dgm:pt>
    <dgm:pt modelId="{AEE44E89-E67F-43D1-9534-2525548D8B31}">
      <dgm:prSet phldrT="[Текст]" custT="1"/>
      <dgm:spPr/>
      <dgm:t>
        <a:bodyPr/>
        <a:lstStyle/>
        <a:p>
          <a:pPr algn="just"/>
          <a:endParaRPr lang="ru-RU" sz="1100" b="1" dirty="0" smtClean="0">
            <a:latin typeface="Times New Roman" panose="02020603050405020304" pitchFamily="18" charset="0"/>
            <a:cs typeface="Times New Roman" panose="02020603050405020304" pitchFamily="18" charset="0"/>
          </a:endParaRPr>
        </a:p>
        <a:p>
          <a:pPr algn="ctr"/>
          <a:r>
            <a:rPr lang="ru-RU" sz="1100" b="1" i="0" u="none" dirty="0" smtClean="0">
              <a:latin typeface="Times New Roman" panose="02020603050405020304" pitchFamily="18" charset="0"/>
              <a:cs typeface="Times New Roman" panose="02020603050405020304" pitchFamily="18" charset="0"/>
            </a:rPr>
            <a:t>Изложение: </a:t>
          </a:r>
        </a:p>
        <a:p>
          <a:pPr algn="just"/>
          <a:r>
            <a:rPr lang="ru-RU" sz="1100" dirty="0" smtClean="0">
              <a:latin typeface="Times New Roman" panose="02020603050405020304" pitchFamily="18" charset="0"/>
              <a:cs typeface="Times New Roman" panose="02020603050405020304" pitchFamily="18" charset="0"/>
            </a:rPr>
            <a:t>Объем текста изложения: 350 слов. Предложенный для изложения текст читается 3 раза. После второго прочтения текста предоставляется текст изложения для чтения и проведения подготовительной работы на 40 минут. Изложение пишется по выбору: сжатое (от 50 слов) или подробное (не регламентируется).</a:t>
          </a:r>
        </a:p>
      </dgm:t>
    </dgm:pt>
    <dgm:pt modelId="{26381682-324C-4AFE-9F7A-C912F64CF0AF}" type="parTrans" cxnId="{2992FC9B-14DE-4BE1-B3E2-4A94D2235C5A}">
      <dgm:prSet/>
      <dgm:spPr/>
      <dgm:t>
        <a:bodyPr/>
        <a:lstStyle/>
        <a:p>
          <a:endParaRPr lang="ru-RU"/>
        </a:p>
      </dgm:t>
    </dgm:pt>
    <dgm:pt modelId="{83D40E32-51AA-46DF-A793-63E70D4A2CD4}" type="sibTrans" cxnId="{2992FC9B-14DE-4BE1-B3E2-4A94D2235C5A}">
      <dgm:prSet/>
      <dgm:spPr/>
      <dgm:t>
        <a:bodyPr/>
        <a:lstStyle/>
        <a:p>
          <a:endParaRPr lang="ru-RU"/>
        </a:p>
      </dgm:t>
    </dgm:pt>
    <dgm:pt modelId="{34E280D8-7041-4BB1-83A6-4DC0C9B2A5A4}">
      <dgm:prSet phldrT="[Текст]" custT="1"/>
      <dgm:spPr/>
      <dgm:t>
        <a:bodyPr/>
        <a:lstStyle/>
        <a:p>
          <a:pPr algn="ctr"/>
          <a:r>
            <a:rPr lang="ru-RU" sz="1100" b="1" dirty="0" smtClean="0">
              <a:latin typeface="Times New Roman" panose="02020603050405020304" pitchFamily="18" charset="0"/>
              <a:cs typeface="Times New Roman" panose="02020603050405020304" pitchFamily="18" charset="0"/>
            </a:rPr>
            <a:t>Количество участников экзамена:</a:t>
          </a:r>
        </a:p>
        <a:p>
          <a:pPr algn="ctr"/>
          <a:r>
            <a:rPr lang="ru-RU" sz="1100" dirty="0" smtClean="0">
              <a:latin typeface="Times New Roman" panose="02020603050405020304" pitchFamily="18" charset="0"/>
              <a:cs typeface="Times New Roman" panose="02020603050405020304" pitchFamily="18" charset="0"/>
            </a:rPr>
            <a:t> в одной аудитории – не более 12 чел</a:t>
          </a:r>
          <a:endParaRPr lang="ru-RU" sz="1100" dirty="0">
            <a:latin typeface="Times New Roman" panose="02020603050405020304" pitchFamily="18" charset="0"/>
            <a:cs typeface="Times New Roman" panose="02020603050405020304" pitchFamily="18" charset="0"/>
          </a:endParaRPr>
        </a:p>
      </dgm:t>
    </dgm:pt>
    <dgm:pt modelId="{BD82447E-75F3-44E1-8352-5676BF0C8B84}" type="parTrans" cxnId="{66241A6B-03FC-4E4D-ACB2-5474B0D33554}">
      <dgm:prSet/>
      <dgm:spPr/>
      <dgm:t>
        <a:bodyPr/>
        <a:lstStyle/>
        <a:p>
          <a:endParaRPr lang="ru-RU"/>
        </a:p>
      </dgm:t>
    </dgm:pt>
    <dgm:pt modelId="{79D488E0-FA5D-4D53-9890-7AA1B1B63AC3}" type="sibTrans" cxnId="{66241A6B-03FC-4E4D-ACB2-5474B0D33554}">
      <dgm:prSet/>
      <dgm:spPr/>
      <dgm:t>
        <a:bodyPr/>
        <a:lstStyle/>
        <a:p>
          <a:endParaRPr lang="ru-RU"/>
        </a:p>
      </dgm:t>
    </dgm:pt>
    <dgm:pt modelId="{9480E89D-0D64-44D9-BEE0-63FBB2B48567}">
      <dgm:prSet phldrT="[Текст]" custT="1"/>
      <dgm:spPr/>
      <dgm:t>
        <a:bodyPr/>
        <a:lstStyle/>
        <a:p>
          <a:pPr algn="ctr"/>
          <a:r>
            <a:rPr lang="ru-RU" sz="1100" b="1" dirty="0" smtClean="0">
              <a:latin typeface="Times New Roman" panose="02020603050405020304" pitchFamily="18" charset="0"/>
              <a:cs typeface="Times New Roman" panose="02020603050405020304" pitchFamily="18" charset="0"/>
            </a:rPr>
            <a:t>Рабочее место</a:t>
          </a:r>
          <a:r>
            <a:rPr lang="ru-RU" sz="1100" dirty="0" smtClean="0">
              <a:latin typeface="Times New Roman" panose="02020603050405020304" pitchFamily="18" charset="0"/>
              <a:cs typeface="Times New Roman" panose="02020603050405020304" pitchFamily="18" charset="0"/>
            </a:rPr>
            <a:t>:</a:t>
          </a:r>
        </a:p>
        <a:p>
          <a:pPr algn="just"/>
          <a:r>
            <a:rPr lang="ru-RU" sz="11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100" dirty="0">
            <a:latin typeface="Times New Roman" panose="02020603050405020304" pitchFamily="18" charset="0"/>
            <a:cs typeface="Times New Roman" panose="02020603050405020304" pitchFamily="18" charset="0"/>
          </a:endParaRPr>
        </a:p>
      </dgm:t>
    </dgm:pt>
    <dgm:pt modelId="{D0021BC8-C85B-4068-A9FD-F0325FFA44C6}" type="parTrans" cxnId="{22D8CCAB-0983-454A-9098-5D9A1BB44101}">
      <dgm:prSet/>
      <dgm:spPr/>
      <dgm:t>
        <a:bodyPr/>
        <a:lstStyle/>
        <a:p>
          <a:endParaRPr lang="ru-RU"/>
        </a:p>
      </dgm:t>
    </dgm:pt>
    <dgm:pt modelId="{F217B102-8C46-40E7-BB8A-E95701647F31}" type="sibTrans" cxnId="{22D8CCAB-0983-454A-9098-5D9A1BB44101}">
      <dgm:prSet/>
      <dgm:spPr/>
      <dgm:t>
        <a:bodyPr/>
        <a:lstStyle/>
        <a:p>
          <a:endParaRPr lang="ru-RU"/>
        </a:p>
      </dgm:t>
    </dgm:pt>
    <dgm:pt modelId="{A8665CC5-A73F-4B4F-9370-A283A59E49AF}">
      <dgm:prSet phldrT="[Текст]" custT="1"/>
      <dgm:spPr/>
      <dgm:t>
        <a:bodyPr/>
        <a:lstStyle/>
        <a:p>
          <a:pPr algn="just"/>
          <a:endParaRPr lang="ru-RU" sz="1100" dirty="0" smtClean="0">
            <a:latin typeface="Times New Roman" panose="02020603050405020304" pitchFamily="18" charset="0"/>
            <a:cs typeface="Times New Roman" panose="02020603050405020304" pitchFamily="18" charset="0"/>
          </a:endParaRPr>
        </a:p>
        <a:p>
          <a:pPr algn="ctr"/>
          <a:r>
            <a:rPr lang="ru-RU" sz="1100" b="1" dirty="0" smtClean="0">
              <a:latin typeface="Times New Roman" panose="02020603050405020304" pitchFamily="18" charset="0"/>
              <a:cs typeface="Times New Roman" panose="02020603050405020304" pitchFamily="18" charset="0"/>
            </a:rPr>
            <a:t>Оформление работы</a:t>
          </a:r>
          <a:r>
            <a:rPr lang="ru-RU" sz="1100" dirty="0" smtClean="0">
              <a:latin typeface="Times New Roman" panose="02020603050405020304" pitchFamily="18" charset="0"/>
              <a:cs typeface="Times New Roman" panose="02020603050405020304" pitchFamily="18" charset="0"/>
            </a:rPr>
            <a:t>: </a:t>
          </a:r>
        </a:p>
        <a:p>
          <a:pPr algn="just"/>
          <a:r>
            <a:rPr lang="ru-RU" sz="1100" dirty="0" smtClean="0">
              <a:latin typeface="Times New Roman" panose="02020603050405020304" pitchFamily="18" charset="0"/>
              <a:cs typeface="Times New Roman" panose="02020603050405020304" pitchFamily="18" charset="0"/>
            </a:rPr>
            <a:t>Текстовая форма инструкции по заполнению бланков ОГЭ (ЕГЭ).</a:t>
          </a:r>
          <a:endParaRPr lang="ru-RU" sz="1100" dirty="0">
            <a:latin typeface="Times New Roman" panose="02020603050405020304" pitchFamily="18" charset="0"/>
            <a:cs typeface="Times New Roman" panose="02020603050405020304" pitchFamily="18" charset="0"/>
          </a:endParaRPr>
        </a:p>
      </dgm:t>
    </dgm:pt>
    <dgm:pt modelId="{A42A0BB9-851B-4722-B66E-BA212D2DDF2C}" type="parTrans" cxnId="{EDC6883D-CF34-4308-9C06-0D29215DA69E}">
      <dgm:prSet/>
      <dgm:spPr/>
      <dgm:t>
        <a:bodyPr/>
        <a:lstStyle/>
        <a:p>
          <a:endParaRPr lang="ru-RU"/>
        </a:p>
      </dgm:t>
    </dgm:pt>
    <dgm:pt modelId="{206EF5C8-CA48-4D15-9A9A-98335BFCFCA5}" type="sibTrans" cxnId="{EDC6883D-CF34-4308-9C06-0D29215DA69E}">
      <dgm:prSet/>
      <dgm:spPr/>
      <dgm:t>
        <a:bodyPr/>
        <a:lstStyle/>
        <a:p>
          <a:endParaRPr lang="ru-RU"/>
        </a:p>
      </dgm:t>
    </dgm:pt>
    <dgm:pt modelId="{B9862D3A-40F1-44E2-BC67-744495ACA14F}">
      <dgm:prSet custT="1"/>
      <dgm:spPr/>
      <dgm:t>
        <a:bodyPr/>
        <a:lstStyle/>
        <a:p>
          <a:pPr algn="just"/>
          <a:r>
            <a:rPr lang="ru-RU" sz="1100" b="1" dirty="0" smtClean="0">
              <a:latin typeface="Times New Roman" panose="02020603050405020304" pitchFamily="18" charset="0"/>
              <a:cs typeface="Times New Roman" panose="02020603050405020304" pitchFamily="18" charset="0"/>
            </a:rPr>
            <a:t>Продолжительность экзамена:  </a:t>
          </a:r>
          <a:r>
            <a:rPr lang="ru-RU" sz="1100" dirty="0" smtClean="0">
              <a:latin typeface="Times New Roman" panose="02020603050405020304" pitchFamily="18" charset="0"/>
              <a:cs typeface="Times New Roman" panose="02020603050405020304" pitchFamily="18" charset="0"/>
            </a:rPr>
            <a:t>увеличивается на 1,5 часа</a:t>
          </a:r>
        </a:p>
      </dgm:t>
    </dgm:pt>
    <dgm:pt modelId="{C0DC9BFF-3F04-4200-BC97-B94FB9D9CB3D}" type="parTrans" cxnId="{9570B491-F208-445B-9FB2-E2D51A0C2A02}">
      <dgm:prSet/>
      <dgm:spPr/>
      <dgm:t>
        <a:bodyPr/>
        <a:lstStyle/>
        <a:p>
          <a:endParaRPr lang="ru-RU"/>
        </a:p>
      </dgm:t>
    </dgm:pt>
    <dgm:pt modelId="{A441C67E-22F6-44C0-BDDE-6A9C14D9DB3C}" type="sibTrans" cxnId="{9570B491-F208-445B-9FB2-E2D51A0C2A02}">
      <dgm:prSet/>
      <dgm:spPr/>
      <dgm:t>
        <a:bodyPr/>
        <a:lstStyle/>
        <a:p>
          <a:endParaRPr lang="ru-RU"/>
        </a:p>
      </dgm:t>
    </dgm:pt>
    <dgm:pt modelId="{8F48D66E-2002-404C-8D50-37D63A17D6C9}">
      <dgm:prSet custT="1"/>
      <dgm:spPr/>
      <dgm:t>
        <a:bodyPr/>
        <a:lstStyle/>
        <a:p>
          <a:pPr algn="just"/>
          <a:r>
            <a:rPr lang="ru-RU" sz="11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dirty="0" smtClean="0">
              <a:latin typeface="Times New Roman" panose="02020603050405020304" pitchFamily="18" charset="0"/>
              <a:cs typeface="Times New Roman" panose="02020603050405020304" pitchFamily="18" charset="0"/>
            </a:rPr>
            <a:t>: увеличивается на 30 минут.</a:t>
          </a:r>
          <a:endParaRPr lang="ru-RU" sz="1100" dirty="0">
            <a:latin typeface="Times New Roman" panose="02020603050405020304" pitchFamily="18" charset="0"/>
            <a:cs typeface="Times New Roman" panose="02020603050405020304" pitchFamily="18" charset="0"/>
          </a:endParaRPr>
        </a:p>
      </dgm:t>
    </dgm:pt>
    <dgm:pt modelId="{E0AD10EF-6B5B-4178-8AAE-C9BE7A9A23EA}" type="parTrans" cxnId="{4D5786FC-85AA-476A-A068-A6FC9DDC6440}">
      <dgm:prSet/>
      <dgm:spPr/>
      <dgm:t>
        <a:bodyPr/>
        <a:lstStyle/>
        <a:p>
          <a:endParaRPr lang="ru-RU"/>
        </a:p>
      </dgm:t>
    </dgm:pt>
    <dgm:pt modelId="{F7F34F79-F780-40E5-A841-81169CF8CF4E}" type="sibTrans" cxnId="{4D5786FC-85AA-476A-A068-A6FC9DDC6440}">
      <dgm:prSet/>
      <dgm:spPr/>
      <dgm:t>
        <a:bodyPr/>
        <a:lstStyle/>
        <a:p>
          <a:endParaRPr lang="ru-RU"/>
        </a:p>
      </dgm:t>
    </dgm:pt>
    <dgm:pt modelId="{64BEEFB4-016A-43DC-927A-6190AB46B906}">
      <dgm:prSet custT="1"/>
      <dgm:spPr/>
      <dgm:t>
        <a:bodyPr/>
        <a:lstStyle/>
        <a:p>
          <a:pPr algn="just"/>
          <a:r>
            <a:rPr lang="ru-RU" sz="1100" b="1" dirty="0" smtClean="0">
              <a:latin typeface="Times New Roman" panose="02020603050405020304" pitchFamily="18" charset="0"/>
              <a:cs typeface="Times New Roman" panose="02020603050405020304" pitchFamily="18" charset="0"/>
            </a:rPr>
            <a:t>Экзамены:</a:t>
          </a:r>
        </a:p>
        <a:p>
          <a:pPr algn="just"/>
          <a:r>
            <a:rPr lang="ru-RU" sz="1100" b="1" dirty="0" smtClean="0">
              <a:latin typeface="Times New Roman" panose="02020603050405020304" pitchFamily="18" charset="0"/>
              <a:cs typeface="Times New Roman" panose="02020603050405020304" pitchFamily="18" charset="0"/>
            </a:rPr>
            <a:t>Русский язык: </a:t>
          </a:r>
          <a:r>
            <a:rPr lang="ru-RU" sz="1100" dirty="0" smtClean="0">
              <a:latin typeface="Times New Roman" panose="02020603050405020304" pitchFamily="18" charset="0"/>
              <a:cs typeface="Times New Roman" panose="02020603050405020304" pitchFamily="18" charset="0"/>
            </a:rPr>
            <a:t>200 (сочинение) / 500 (изложение с творческим заданием)</a:t>
          </a:r>
        </a:p>
        <a:p>
          <a:pPr algn="just"/>
          <a:r>
            <a:rPr lang="ru-RU" sz="1100" b="1" dirty="0" smtClean="0">
              <a:latin typeface="Times New Roman" panose="02020603050405020304" pitchFamily="18" charset="0"/>
              <a:cs typeface="Times New Roman" panose="02020603050405020304" pitchFamily="18" charset="0"/>
            </a:rPr>
            <a:t>Математика: </a:t>
          </a:r>
          <a:r>
            <a:rPr lang="ru-RU" sz="1100" dirty="0" smtClean="0">
              <a:latin typeface="Times New Roman" panose="02020603050405020304" pitchFamily="18" charset="0"/>
              <a:cs typeface="Times New Roman" panose="02020603050405020304" pitchFamily="18" charset="0"/>
            </a:rPr>
            <a:t>100 (содержит 14 заданий с кратким ответом)</a:t>
          </a:r>
          <a:endParaRPr lang="ru-RU" sz="1100" b="1" dirty="0" smtClean="0">
            <a:latin typeface="Times New Roman" panose="02020603050405020304" pitchFamily="18" charset="0"/>
            <a:cs typeface="Times New Roman" panose="02020603050405020304" pitchFamily="18" charset="0"/>
          </a:endParaRPr>
        </a:p>
      </dgm:t>
    </dgm:pt>
    <dgm:pt modelId="{741E2291-C51E-400B-8EB7-78BF1384EA1B}" type="parTrans" cxnId="{8545F9C9-32CC-4740-8182-4256CFAFB711}">
      <dgm:prSet/>
      <dgm:spPr/>
      <dgm:t>
        <a:bodyPr/>
        <a:lstStyle/>
        <a:p>
          <a:endParaRPr lang="ru-RU"/>
        </a:p>
      </dgm:t>
    </dgm:pt>
    <dgm:pt modelId="{C22C8D79-B491-4035-BF4C-2BADC862DF8D}" type="sibTrans" cxnId="{8545F9C9-32CC-4740-8182-4256CFAFB711}">
      <dgm:prSet/>
      <dgm:spPr/>
      <dgm:t>
        <a:bodyPr/>
        <a:lstStyle/>
        <a:p>
          <a:endParaRPr lang="ru-RU"/>
        </a:p>
      </dgm:t>
    </dgm:pt>
    <dgm:pt modelId="{A565A8AD-09BF-4A3B-B4E0-EFF77B16E398}">
      <dgm:prSet custT="1"/>
      <dgm:spPr/>
      <dgm:t>
        <a:bodyPr/>
        <a:lstStyle/>
        <a:p>
          <a:pPr algn="ctr"/>
          <a:r>
            <a:rPr lang="ru-RU" sz="1100" b="1" i="0" u="none" dirty="0" smtClean="0">
              <a:latin typeface="Times New Roman" panose="02020603050405020304" pitchFamily="18" charset="0"/>
              <a:cs typeface="Times New Roman" panose="02020603050405020304" pitchFamily="18" charset="0"/>
            </a:rPr>
            <a:t>Сочинение: </a:t>
          </a:r>
        </a:p>
        <a:p>
          <a:pPr algn="just"/>
          <a:r>
            <a:rPr lang="ru-RU" sz="1100" dirty="0" smtClean="0">
              <a:latin typeface="Times New Roman" panose="02020603050405020304" pitchFamily="18" charset="0"/>
              <a:cs typeface="Times New Roman" panose="02020603050405020304" pitchFamily="18" charset="0"/>
            </a:rPr>
            <a:t>объем – от 150 слов. Простые формулировки тем сочинения и инструкции к заданию.</a:t>
          </a:r>
        </a:p>
      </dgm:t>
    </dgm:pt>
    <dgm:pt modelId="{4DBC11EE-C8B0-424E-A0F9-9B5175C90440}" type="parTrans" cxnId="{2FA7114B-23D2-42C4-81F1-FA08992ECD6B}">
      <dgm:prSet/>
      <dgm:spPr/>
      <dgm:t>
        <a:bodyPr/>
        <a:lstStyle/>
        <a:p>
          <a:endParaRPr lang="ru-RU"/>
        </a:p>
      </dgm:t>
    </dgm:pt>
    <dgm:pt modelId="{B2A9FDCA-8584-4913-8E78-B09A120A7227}" type="sibTrans" cxnId="{2FA7114B-23D2-42C4-81F1-FA08992ECD6B}">
      <dgm:prSet/>
      <dgm:spPr/>
      <dgm:t>
        <a:bodyPr/>
        <a:lstStyle/>
        <a:p>
          <a:endParaRPr lang="ru-RU"/>
        </a:p>
      </dgm:t>
    </dgm:pt>
    <dgm:pt modelId="{A9728997-040E-4E7E-B7EC-5C806B6229B9}">
      <dgm:prSet phldrT="[Текст]" custT="1"/>
      <dgm:spPr/>
      <dgm:t>
        <a:bodyPr/>
        <a:lstStyle/>
        <a:p>
          <a:pPr algn="ctr"/>
          <a:r>
            <a:rPr lang="ru-RU" sz="1100" b="1" dirty="0" smtClean="0">
              <a:latin typeface="Times New Roman" panose="02020603050405020304" pitchFamily="18" charset="0"/>
              <a:cs typeface="Times New Roman" panose="02020603050405020304" pitchFamily="18" charset="0"/>
            </a:rPr>
            <a:t>Аудитория пункта проведения экзамена</a:t>
          </a:r>
          <a:endParaRPr lang="ru-RU" sz="1100" b="1" dirty="0">
            <a:latin typeface="Times New Roman" panose="02020603050405020304" pitchFamily="18" charset="0"/>
            <a:cs typeface="Times New Roman" panose="02020603050405020304" pitchFamily="18" charset="0"/>
          </a:endParaRPr>
        </a:p>
      </dgm:t>
    </dgm:pt>
    <dgm:pt modelId="{7C331741-62BE-4C41-8BC6-7F2AEEFA01BF}" type="parTrans" cxnId="{9594C635-01B7-44DF-B0BD-336B46AFE9D5}">
      <dgm:prSet/>
      <dgm:spPr/>
      <dgm:t>
        <a:bodyPr/>
        <a:lstStyle/>
        <a:p>
          <a:endParaRPr lang="ru-RU"/>
        </a:p>
      </dgm:t>
    </dgm:pt>
    <dgm:pt modelId="{A12D02E3-6AE8-4126-8D7E-FAFCBCADF868}" type="sibTrans" cxnId="{9594C635-01B7-44DF-B0BD-336B46AFE9D5}">
      <dgm:prSet/>
      <dgm:spPr/>
      <dgm:t>
        <a:bodyPr/>
        <a:lstStyle/>
        <a:p>
          <a:endParaRPr lang="ru-RU"/>
        </a:p>
      </dgm:t>
    </dgm:pt>
    <dgm:pt modelId="{3153BF24-1C90-4A26-A52F-8F5E47667E7F}" type="pres">
      <dgm:prSet presAssocID="{3444050D-0986-4746-8778-0D47EC9C0C27}" presName="Name0" presStyleCnt="0">
        <dgm:presLayoutVars>
          <dgm:chPref val="1"/>
          <dgm:dir/>
          <dgm:animOne val="branch"/>
          <dgm:animLvl val="lvl"/>
          <dgm:resizeHandles/>
        </dgm:presLayoutVars>
      </dgm:prSet>
      <dgm:spPr/>
      <dgm:t>
        <a:bodyPr/>
        <a:lstStyle/>
        <a:p>
          <a:endParaRPr lang="ru-RU"/>
        </a:p>
      </dgm:t>
    </dgm:pt>
    <dgm:pt modelId="{830E3BA9-753F-409C-A781-86E63E3C6E8C}" type="pres">
      <dgm:prSet presAssocID="{E5EA2628-0EB1-4CB8-AFE0-02B04E9787E3}" presName="vertOne" presStyleCnt="0"/>
      <dgm:spPr/>
    </dgm:pt>
    <dgm:pt modelId="{A7A139F2-EEDE-437F-B026-F6B667D4C1F1}" type="pres">
      <dgm:prSet presAssocID="{E5EA2628-0EB1-4CB8-AFE0-02B04E9787E3}" presName="txOne" presStyleLbl="node0" presStyleIdx="0" presStyleCnt="2" custScaleX="49493" custLinFactNeighborX="-20299" custLinFactNeighborY="26131">
        <dgm:presLayoutVars>
          <dgm:chPref val="3"/>
        </dgm:presLayoutVars>
      </dgm:prSet>
      <dgm:spPr/>
      <dgm:t>
        <a:bodyPr/>
        <a:lstStyle/>
        <a:p>
          <a:endParaRPr lang="ru-RU"/>
        </a:p>
      </dgm:t>
    </dgm:pt>
    <dgm:pt modelId="{014BAAED-6AE8-416F-A7AD-010EE4D650CF}" type="pres">
      <dgm:prSet presAssocID="{E5EA2628-0EB1-4CB8-AFE0-02B04E9787E3}" presName="parTransOne" presStyleCnt="0"/>
      <dgm:spPr/>
    </dgm:pt>
    <dgm:pt modelId="{FB4FA779-2D10-4048-A1AC-CD5D9F3586A5}" type="pres">
      <dgm:prSet presAssocID="{E5EA2628-0EB1-4CB8-AFE0-02B04E9787E3}" presName="horzOne" presStyleCnt="0"/>
      <dgm:spPr/>
    </dgm:pt>
    <dgm:pt modelId="{C6A362AA-4315-4C4E-8A56-217DD36972B8}" type="pres">
      <dgm:prSet presAssocID="{AEE44E89-E67F-43D1-9534-2525548D8B31}" presName="vertTwo" presStyleCnt="0"/>
      <dgm:spPr/>
    </dgm:pt>
    <dgm:pt modelId="{866DD3F3-4D93-4E48-B155-A890CD840085}" type="pres">
      <dgm:prSet presAssocID="{AEE44E89-E67F-43D1-9534-2525548D8B31}" presName="txTwo" presStyleLbl="node2" presStyleIdx="0" presStyleCnt="5" custScaleX="83485" custLinFactNeighborX="99772" custLinFactNeighborY="11938">
        <dgm:presLayoutVars>
          <dgm:chPref val="3"/>
        </dgm:presLayoutVars>
      </dgm:prSet>
      <dgm:spPr/>
      <dgm:t>
        <a:bodyPr/>
        <a:lstStyle/>
        <a:p>
          <a:endParaRPr lang="ru-RU"/>
        </a:p>
      </dgm:t>
    </dgm:pt>
    <dgm:pt modelId="{D552CB21-C1AE-4737-855D-C8E67666B06C}" type="pres">
      <dgm:prSet presAssocID="{AEE44E89-E67F-43D1-9534-2525548D8B31}" presName="parTransTwo" presStyleCnt="0"/>
      <dgm:spPr/>
    </dgm:pt>
    <dgm:pt modelId="{0E819822-071C-4BF7-AB2C-550A7F1785ED}" type="pres">
      <dgm:prSet presAssocID="{AEE44E89-E67F-43D1-9534-2525548D8B31}" presName="horzTwo" presStyleCnt="0"/>
      <dgm:spPr/>
    </dgm:pt>
    <dgm:pt modelId="{C9D249B4-B8DC-45AF-A08E-1887BD372F4E}" type="pres">
      <dgm:prSet presAssocID="{34E280D8-7041-4BB1-83A6-4DC0C9B2A5A4}" presName="vertThree" presStyleCnt="0"/>
      <dgm:spPr/>
    </dgm:pt>
    <dgm:pt modelId="{8BE28D30-4107-4CF8-B20C-D1A02B3C27BE}" type="pres">
      <dgm:prSet presAssocID="{34E280D8-7041-4BB1-83A6-4DC0C9B2A5A4}" presName="txThree" presStyleLbl="node3" presStyleIdx="0" presStyleCnt="3" custScaleX="279108" custLinFactX="500000" custLinFactNeighborX="547453" custLinFactNeighborY="-1300">
        <dgm:presLayoutVars>
          <dgm:chPref val="3"/>
        </dgm:presLayoutVars>
      </dgm:prSet>
      <dgm:spPr/>
      <dgm:t>
        <a:bodyPr/>
        <a:lstStyle/>
        <a:p>
          <a:endParaRPr lang="ru-RU"/>
        </a:p>
      </dgm:t>
    </dgm:pt>
    <dgm:pt modelId="{66C43CB7-5794-430F-A01B-07DCB4F2D13E}" type="pres">
      <dgm:prSet presAssocID="{34E280D8-7041-4BB1-83A6-4DC0C9B2A5A4}" presName="horzThree" presStyleCnt="0"/>
      <dgm:spPr/>
    </dgm:pt>
    <dgm:pt modelId="{D42AB153-80E7-4120-ABC0-4F1F4FB31F5C}" type="pres">
      <dgm:prSet presAssocID="{79D488E0-FA5D-4D53-9890-7AA1B1B63AC3}" presName="sibSpaceThree" presStyleCnt="0"/>
      <dgm:spPr/>
    </dgm:pt>
    <dgm:pt modelId="{46D8DA3B-0447-4E8F-9392-693289C3B4F7}" type="pres">
      <dgm:prSet presAssocID="{A9728997-040E-4E7E-B7EC-5C806B6229B9}" presName="vertThree" presStyleCnt="0"/>
      <dgm:spPr/>
    </dgm:pt>
    <dgm:pt modelId="{7C030128-C237-481C-A46C-80D8A49E89DB}" type="pres">
      <dgm:prSet presAssocID="{A9728997-040E-4E7E-B7EC-5C806B6229B9}" presName="txThree" presStyleLbl="node3" presStyleIdx="1" presStyleCnt="3" custScaleX="229913" custLinFactX="-100000" custLinFactNeighborX="-109021" custLinFactNeighborY="-194">
        <dgm:presLayoutVars>
          <dgm:chPref val="3"/>
        </dgm:presLayoutVars>
      </dgm:prSet>
      <dgm:spPr/>
      <dgm:t>
        <a:bodyPr/>
        <a:lstStyle/>
        <a:p>
          <a:endParaRPr lang="ru-RU"/>
        </a:p>
      </dgm:t>
    </dgm:pt>
    <dgm:pt modelId="{0B0F4EB4-E1B0-4B9F-860B-D6E88A2A1B59}" type="pres">
      <dgm:prSet presAssocID="{A9728997-040E-4E7E-B7EC-5C806B6229B9}" presName="horzThree" presStyleCnt="0"/>
      <dgm:spPr/>
    </dgm:pt>
    <dgm:pt modelId="{BCE33A0C-4E73-4111-B479-9AF16FE0649A}" type="pres">
      <dgm:prSet presAssocID="{A12D02E3-6AE8-4126-8D7E-FAFCBCADF868}" presName="sibSpaceThree" presStyleCnt="0"/>
      <dgm:spPr/>
    </dgm:pt>
    <dgm:pt modelId="{A4ECC4A9-DC74-45B3-98A7-60B30FBA73EB}" type="pres">
      <dgm:prSet presAssocID="{9480E89D-0D64-44D9-BEE0-63FBB2B48567}" presName="vertThree" presStyleCnt="0"/>
      <dgm:spPr/>
    </dgm:pt>
    <dgm:pt modelId="{B8D94911-1C2A-43B2-8E58-A653AD731151}" type="pres">
      <dgm:prSet presAssocID="{9480E89D-0D64-44D9-BEE0-63FBB2B48567}" presName="txThree" presStyleLbl="node3" presStyleIdx="2" presStyleCnt="3" custScaleX="527401" custLinFactX="447847" custLinFactNeighborX="500000" custLinFactNeighborY="-3130">
        <dgm:presLayoutVars>
          <dgm:chPref val="3"/>
        </dgm:presLayoutVars>
      </dgm:prSet>
      <dgm:spPr/>
      <dgm:t>
        <a:bodyPr/>
        <a:lstStyle/>
        <a:p>
          <a:endParaRPr lang="ru-RU"/>
        </a:p>
      </dgm:t>
    </dgm:pt>
    <dgm:pt modelId="{CBD4973E-0D65-402A-9564-772A809DD96C}" type="pres">
      <dgm:prSet presAssocID="{9480E89D-0D64-44D9-BEE0-63FBB2B48567}" presName="horzThree" presStyleCnt="0"/>
      <dgm:spPr/>
    </dgm:pt>
    <dgm:pt modelId="{2B7915D4-6748-401C-A116-1B2A49607CCC}" type="pres">
      <dgm:prSet presAssocID="{83D40E32-51AA-46DF-A793-63E70D4A2CD4}" presName="sibSpaceTwo" presStyleCnt="0"/>
      <dgm:spPr/>
    </dgm:pt>
    <dgm:pt modelId="{4AA718DF-F118-4BB2-98CB-B6C874398463}" type="pres">
      <dgm:prSet presAssocID="{A8665CC5-A73F-4B4F-9370-A283A59E49AF}" presName="vertTwo" presStyleCnt="0"/>
      <dgm:spPr/>
    </dgm:pt>
    <dgm:pt modelId="{9AA6B528-34B2-488F-B712-EEACC1872151}" type="pres">
      <dgm:prSet presAssocID="{A8665CC5-A73F-4B4F-9370-A283A59E49AF}" presName="txTwo" presStyleLbl="node2" presStyleIdx="1" presStyleCnt="5" custScaleX="223202" custLinFactX="-472974" custLinFactNeighborX="-500000" custLinFactNeighborY="360">
        <dgm:presLayoutVars>
          <dgm:chPref val="3"/>
        </dgm:presLayoutVars>
      </dgm:prSet>
      <dgm:spPr/>
      <dgm:t>
        <a:bodyPr/>
        <a:lstStyle/>
        <a:p>
          <a:endParaRPr lang="ru-RU"/>
        </a:p>
      </dgm:t>
    </dgm:pt>
    <dgm:pt modelId="{18F1F7EE-876D-4D8F-96B3-785B7651ED4B}" type="pres">
      <dgm:prSet presAssocID="{A8665CC5-A73F-4B4F-9370-A283A59E49AF}" presName="horzTwo" presStyleCnt="0"/>
      <dgm:spPr/>
    </dgm:pt>
    <dgm:pt modelId="{204DDDEB-8861-402D-ABB3-C594F8CC2456}" type="pres">
      <dgm:prSet presAssocID="{206EF5C8-CA48-4D15-9A9A-98335BFCFCA5}" presName="sibSpaceTwo" presStyleCnt="0"/>
      <dgm:spPr/>
    </dgm:pt>
    <dgm:pt modelId="{745696C5-86B1-4EEE-ACAE-B57C1AE6E7D5}" type="pres">
      <dgm:prSet presAssocID="{A565A8AD-09BF-4A3B-B4E0-EFF77B16E398}" presName="vertTwo" presStyleCnt="0"/>
      <dgm:spPr/>
    </dgm:pt>
    <dgm:pt modelId="{5A174415-3168-42EA-B38F-A73910CED7F5}" type="pres">
      <dgm:prSet presAssocID="{A565A8AD-09BF-4A3B-B4E0-EFF77B16E398}" presName="txTwo" presStyleLbl="node2" presStyleIdx="2" presStyleCnt="5" custScaleX="275156" custLinFactX="-202794" custLinFactNeighborX="-300000" custLinFactNeighborY="745">
        <dgm:presLayoutVars>
          <dgm:chPref val="3"/>
        </dgm:presLayoutVars>
      </dgm:prSet>
      <dgm:spPr/>
      <dgm:t>
        <a:bodyPr/>
        <a:lstStyle/>
        <a:p>
          <a:endParaRPr lang="ru-RU"/>
        </a:p>
      </dgm:t>
    </dgm:pt>
    <dgm:pt modelId="{B3E06372-BC4D-4E84-A9EB-B520A98B8326}" type="pres">
      <dgm:prSet presAssocID="{A565A8AD-09BF-4A3B-B4E0-EFF77B16E398}" presName="horzTwo" presStyleCnt="0"/>
      <dgm:spPr/>
    </dgm:pt>
    <dgm:pt modelId="{DEBB9EE2-7F83-44BE-90EB-01D8E53605ED}" type="pres">
      <dgm:prSet presAssocID="{B2A9FDCA-8584-4913-8E78-B09A120A7227}" presName="sibSpaceTwo" presStyleCnt="0"/>
      <dgm:spPr/>
    </dgm:pt>
    <dgm:pt modelId="{62D0F769-F6B0-4954-9950-94F23BECFFB5}" type="pres">
      <dgm:prSet presAssocID="{64BEEFB4-016A-43DC-927A-6190AB46B906}" presName="vertTwo" presStyleCnt="0"/>
      <dgm:spPr/>
    </dgm:pt>
    <dgm:pt modelId="{B2EAE688-AADE-474F-9BFC-E5B930DD0F39}" type="pres">
      <dgm:prSet presAssocID="{64BEEFB4-016A-43DC-927A-6190AB46B906}" presName="txTwo" presStyleLbl="node2" presStyleIdx="3" presStyleCnt="5" custScaleX="283046" custLinFactX="-572972" custLinFactNeighborX="-600000" custLinFactNeighborY="1401">
        <dgm:presLayoutVars>
          <dgm:chPref val="3"/>
        </dgm:presLayoutVars>
      </dgm:prSet>
      <dgm:spPr/>
      <dgm:t>
        <a:bodyPr/>
        <a:lstStyle/>
        <a:p>
          <a:endParaRPr lang="ru-RU"/>
        </a:p>
      </dgm:t>
    </dgm:pt>
    <dgm:pt modelId="{A82E7874-60C1-4794-8795-B5642C58CF00}" type="pres">
      <dgm:prSet presAssocID="{64BEEFB4-016A-43DC-927A-6190AB46B906}" presName="horzTwo" presStyleCnt="0"/>
      <dgm:spPr/>
    </dgm:pt>
    <dgm:pt modelId="{2A7C7C0B-D1A2-44F6-B0DB-4B7105A06EF2}" type="pres">
      <dgm:prSet presAssocID="{F239ACC8-DF89-4CE7-A7BE-8C26BC086FDC}" presName="sibSpaceOne" presStyleCnt="0"/>
      <dgm:spPr/>
    </dgm:pt>
    <dgm:pt modelId="{4918F562-AB0D-45FE-AC5B-304FDB6BEC2E}" type="pres">
      <dgm:prSet presAssocID="{B9862D3A-40F1-44E2-BC67-744495ACA14F}" presName="vertOne" presStyleCnt="0"/>
      <dgm:spPr/>
    </dgm:pt>
    <dgm:pt modelId="{7D300FA5-C1E1-43D9-B7AD-4CDECB88209F}" type="pres">
      <dgm:prSet presAssocID="{B9862D3A-40F1-44E2-BC67-744495ACA14F}" presName="txOne" presStyleLbl="node0" presStyleIdx="1" presStyleCnt="2" custScaleX="135715" custLinFactX="-100000" custLinFactNeighborX="-117122" custLinFactNeighborY="40672">
        <dgm:presLayoutVars>
          <dgm:chPref val="3"/>
        </dgm:presLayoutVars>
      </dgm:prSet>
      <dgm:spPr/>
      <dgm:t>
        <a:bodyPr/>
        <a:lstStyle/>
        <a:p>
          <a:endParaRPr lang="ru-RU"/>
        </a:p>
      </dgm:t>
    </dgm:pt>
    <dgm:pt modelId="{2A1816DF-575D-4094-A420-A6406A7DA83F}" type="pres">
      <dgm:prSet presAssocID="{B9862D3A-40F1-44E2-BC67-744495ACA14F}" presName="parTransOne" presStyleCnt="0"/>
      <dgm:spPr/>
    </dgm:pt>
    <dgm:pt modelId="{A7A44722-960D-4214-8829-C2575787900A}" type="pres">
      <dgm:prSet presAssocID="{B9862D3A-40F1-44E2-BC67-744495ACA14F}" presName="horzOne" presStyleCnt="0"/>
      <dgm:spPr/>
    </dgm:pt>
    <dgm:pt modelId="{A7B29E5D-0849-48B6-B283-2DF39CB25740}" type="pres">
      <dgm:prSet presAssocID="{8F48D66E-2002-404C-8D50-37D63A17D6C9}" presName="vertTwo" presStyleCnt="0"/>
      <dgm:spPr/>
    </dgm:pt>
    <dgm:pt modelId="{08156DFF-E7F5-4648-85D4-4AB5BFD5696E}" type="pres">
      <dgm:prSet presAssocID="{8F48D66E-2002-404C-8D50-37D63A17D6C9}" presName="txTwo" presStyleLbl="node2" presStyleIdx="4" presStyleCnt="5" custScaleX="367263" custLinFactX="-100000" custLinFactY="-4701" custLinFactNeighborX="-187093" custLinFactNeighborY="-100000">
        <dgm:presLayoutVars>
          <dgm:chPref val="3"/>
        </dgm:presLayoutVars>
      </dgm:prSet>
      <dgm:spPr/>
      <dgm:t>
        <a:bodyPr/>
        <a:lstStyle/>
        <a:p>
          <a:endParaRPr lang="ru-RU"/>
        </a:p>
      </dgm:t>
    </dgm:pt>
    <dgm:pt modelId="{F31718F4-B4E7-42A4-B6DB-B7240959A61F}" type="pres">
      <dgm:prSet presAssocID="{8F48D66E-2002-404C-8D50-37D63A17D6C9}" presName="horzTwo" presStyleCnt="0"/>
      <dgm:spPr/>
    </dgm:pt>
  </dgm:ptLst>
  <dgm:cxnLst>
    <dgm:cxn modelId="{66241A6B-03FC-4E4D-ACB2-5474B0D33554}" srcId="{AEE44E89-E67F-43D1-9534-2525548D8B31}" destId="{34E280D8-7041-4BB1-83A6-4DC0C9B2A5A4}" srcOrd="0" destOrd="0" parTransId="{BD82447E-75F3-44E1-8352-5676BF0C8B84}" sibTransId="{79D488E0-FA5D-4D53-9890-7AA1B1B63AC3}"/>
    <dgm:cxn modelId="{22B12906-3322-4184-9D31-545DCAC35D22}" type="presOf" srcId="{A8665CC5-A73F-4B4F-9370-A283A59E49AF}" destId="{9AA6B528-34B2-488F-B712-EEACC1872151}" srcOrd="0" destOrd="0" presId="urn:microsoft.com/office/officeart/2005/8/layout/hierarchy4"/>
    <dgm:cxn modelId="{EDC6883D-CF34-4308-9C06-0D29215DA69E}" srcId="{E5EA2628-0EB1-4CB8-AFE0-02B04E9787E3}" destId="{A8665CC5-A73F-4B4F-9370-A283A59E49AF}" srcOrd="1" destOrd="0" parTransId="{A42A0BB9-851B-4722-B66E-BA212D2DDF2C}" sibTransId="{206EF5C8-CA48-4D15-9A9A-98335BFCFCA5}"/>
    <dgm:cxn modelId="{F4239BB3-4836-49B4-AC4E-7D13880C7A02}" type="presOf" srcId="{34E280D8-7041-4BB1-83A6-4DC0C9B2A5A4}" destId="{8BE28D30-4107-4CF8-B20C-D1A02B3C27BE}" srcOrd="0" destOrd="0" presId="urn:microsoft.com/office/officeart/2005/8/layout/hierarchy4"/>
    <dgm:cxn modelId="{8545F9C9-32CC-4740-8182-4256CFAFB711}" srcId="{E5EA2628-0EB1-4CB8-AFE0-02B04E9787E3}" destId="{64BEEFB4-016A-43DC-927A-6190AB46B906}" srcOrd="3" destOrd="0" parTransId="{741E2291-C51E-400B-8EB7-78BF1384EA1B}" sibTransId="{C22C8D79-B491-4035-BF4C-2BADC862DF8D}"/>
    <dgm:cxn modelId="{4D5786FC-85AA-476A-A068-A6FC9DDC6440}" srcId="{B9862D3A-40F1-44E2-BC67-744495ACA14F}" destId="{8F48D66E-2002-404C-8D50-37D63A17D6C9}" srcOrd="0" destOrd="0" parTransId="{E0AD10EF-6B5B-4178-8AAE-C9BE7A9A23EA}" sibTransId="{F7F34F79-F780-40E5-A841-81169CF8CF4E}"/>
    <dgm:cxn modelId="{E8318598-AFC6-4916-AA59-B3EB21AB620F}" type="presOf" srcId="{A9728997-040E-4E7E-B7EC-5C806B6229B9}" destId="{7C030128-C237-481C-A46C-80D8A49E89DB}" srcOrd="0" destOrd="0" presId="urn:microsoft.com/office/officeart/2005/8/layout/hierarchy4"/>
    <dgm:cxn modelId="{ADAEAB4B-35D4-49E2-9BB7-2C023535A695}" type="presOf" srcId="{B9862D3A-40F1-44E2-BC67-744495ACA14F}" destId="{7D300FA5-C1E1-43D9-B7AD-4CDECB88209F}" srcOrd="0" destOrd="0" presId="urn:microsoft.com/office/officeart/2005/8/layout/hierarchy4"/>
    <dgm:cxn modelId="{680E6576-BDF4-4CCA-B996-E4A7C98F3D64}" type="presOf" srcId="{E5EA2628-0EB1-4CB8-AFE0-02B04E9787E3}" destId="{A7A139F2-EEDE-437F-B026-F6B667D4C1F1}" srcOrd="0" destOrd="0" presId="urn:microsoft.com/office/officeart/2005/8/layout/hierarchy4"/>
    <dgm:cxn modelId="{2992FC9B-14DE-4BE1-B3E2-4A94D2235C5A}" srcId="{E5EA2628-0EB1-4CB8-AFE0-02B04E9787E3}" destId="{AEE44E89-E67F-43D1-9534-2525548D8B31}" srcOrd="0" destOrd="0" parTransId="{26381682-324C-4AFE-9F7A-C912F64CF0AF}" sibTransId="{83D40E32-51AA-46DF-A793-63E70D4A2CD4}"/>
    <dgm:cxn modelId="{6C1119F0-A63E-4538-AB79-144EE23E9F1C}" type="presOf" srcId="{8F48D66E-2002-404C-8D50-37D63A17D6C9}" destId="{08156DFF-E7F5-4648-85D4-4AB5BFD5696E}" srcOrd="0" destOrd="0" presId="urn:microsoft.com/office/officeart/2005/8/layout/hierarchy4"/>
    <dgm:cxn modelId="{9570B491-F208-445B-9FB2-E2D51A0C2A02}" srcId="{3444050D-0986-4746-8778-0D47EC9C0C27}" destId="{B9862D3A-40F1-44E2-BC67-744495ACA14F}" srcOrd="1" destOrd="0" parTransId="{C0DC9BFF-3F04-4200-BC97-B94FB9D9CB3D}" sibTransId="{A441C67E-22F6-44C0-BDDE-6A9C14D9DB3C}"/>
    <dgm:cxn modelId="{9594C635-01B7-44DF-B0BD-336B46AFE9D5}" srcId="{AEE44E89-E67F-43D1-9534-2525548D8B31}" destId="{A9728997-040E-4E7E-B7EC-5C806B6229B9}" srcOrd="1" destOrd="0" parTransId="{7C331741-62BE-4C41-8BC6-7F2AEEFA01BF}" sibTransId="{A12D02E3-6AE8-4126-8D7E-FAFCBCADF868}"/>
    <dgm:cxn modelId="{7A303B10-B8F8-47E4-8FC1-018238F6743F}" type="presOf" srcId="{64BEEFB4-016A-43DC-927A-6190AB46B906}" destId="{B2EAE688-AADE-474F-9BFC-E5B930DD0F39}" srcOrd="0" destOrd="0" presId="urn:microsoft.com/office/officeart/2005/8/layout/hierarchy4"/>
    <dgm:cxn modelId="{125126B6-D869-4592-9440-0AE1BD81B071}" type="presOf" srcId="{3444050D-0986-4746-8778-0D47EC9C0C27}" destId="{3153BF24-1C90-4A26-A52F-8F5E47667E7F}" srcOrd="0" destOrd="0" presId="urn:microsoft.com/office/officeart/2005/8/layout/hierarchy4"/>
    <dgm:cxn modelId="{3659E97F-8FEB-41A6-8368-1816E0A2A9C7}" type="presOf" srcId="{AEE44E89-E67F-43D1-9534-2525548D8B31}" destId="{866DD3F3-4D93-4E48-B155-A890CD840085}" srcOrd="0" destOrd="0" presId="urn:microsoft.com/office/officeart/2005/8/layout/hierarchy4"/>
    <dgm:cxn modelId="{2FA7114B-23D2-42C4-81F1-FA08992ECD6B}" srcId="{E5EA2628-0EB1-4CB8-AFE0-02B04E9787E3}" destId="{A565A8AD-09BF-4A3B-B4E0-EFF77B16E398}" srcOrd="2" destOrd="0" parTransId="{4DBC11EE-C8B0-424E-A0F9-9B5175C90440}" sibTransId="{B2A9FDCA-8584-4913-8E78-B09A120A7227}"/>
    <dgm:cxn modelId="{A64752FD-FCA9-4EC8-9C22-4A66FED000B2}" srcId="{3444050D-0986-4746-8778-0D47EC9C0C27}" destId="{E5EA2628-0EB1-4CB8-AFE0-02B04E9787E3}" srcOrd="0" destOrd="0" parTransId="{F7FBFA86-05A8-4104-9911-61A858097313}" sibTransId="{F239ACC8-DF89-4CE7-A7BE-8C26BC086FDC}"/>
    <dgm:cxn modelId="{22D8CCAB-0983-454A-9098-5D9A1BB44101}" srcId="{AEE44E89-E67F-43D1-9534-2525548D8B31}" destId="{9480E89D-0D64-44D9-BEE0-63FBB2B48567}" srcOrd="2" destOrd="0" parTransId="{D0021BC8-C85B-4068-A9FD-F0325FFA44C6}" sibTransId="{F217B102-8C46-40E7-BB8A-E95701647F31}"/>
    <dgm:cxn modelId="{4F117228-C8A6-49C2-8F5C-489EC9F5AA78}" type="presOf" srcId="{9480E89D-0D64-44D9-BEE0-63FBB2B48567}" destId="{B8D94911-1C2A-43B2-8E58-A653AD731151}" srcOrd="0" destOrd="0" presId="urn:microsoft.com/office/officeart/2005/8/layout/hierarchy4"/>
    <dgm:cxn modelId="{711A09DA-A21C-44DE-B680-9CEB4E046503}" type="presOf" srcId="{A565A8AD-09BF-4A3B-B4E0-EFF77B16E398}" destId="{5A174415-3168-42EA-B38F-A73910CED7F5}" srcOrd="0" destOrd="0" presId="urn:microsoft.com/office/officeart/2005/8/layout/hierarchy4"/>
    <dgm:cxn modelId="{7A455881-A520-4AFD-9CF8-289D36117C28}" type="presParOf" srcId="{3153BF24-1C90-4A26-A52F-8F5E47667E7F}" destId="{830E3BA9-753F-409C-A781-86E63E3C6E8C}" srcOrd="0" destOrd="0" presId="urn:microsoft.com/office/officeart/2005/8/layout/hierarchy4"/>
    <dgm:cxn modelId="{D1F2D867-BD92-4592-B5D8-E2BDA0F86A2C}" type="presParOf" srcId="{830E3BA9-753F-409C-A781-86E63E3C6E8C}" destId="{A7A139F2-EEDE-437F-B026-F6B667D4C1F1}" srcOrd="0" destOrd="0" presId="urn:microsoft.com/office/officeart/2005/8/layout/hierarchy4"/>
    <dgm:cxn modelId="{E6EBD006-0029-4789-9C01-7EFA99F4C8BE}" type="presParOf" srcId="{830E3BA9-753F-409C-A781-86E63E3C6E8C}" destId="{014BAAED-6AE8-416F-A7AD-010EE4D650CF}" srcOrd="1" destOrd="0" presId="urn:microsoft.com/office/officeart/2005/8/layout/hierarchy4"/>
    <dgm:cxn modelId="{CF05C5EE-1DB8-46CA-8C68-A1139946D98E}" type="presParOf" srcId="{830E3BA9-753F-409C-A781-86E63E3C6E8C}" destId="{FB4FA779-2D10-4048-A1AC-CD5D9F3586A5}" srcOrd="2" destOrd="0" presId="urn:microsoft.com/office/officeart/2005/8/layout/hierarchy4"/>
    <dgm:cxn modelId="{F6B1C362-ECBC-4487-8453-40E8C8B217DC}" type="presParOf" srcId="{FB4FA779-2D10-4048-A1AC-CD5D9F3586A5}" destId="{C6A362AA-4315-4C4E-8A56-217DD36972B8}" srcOrd="0" destOrd="0" presId="urn:microsoft.com/office/officeart/2005/8/layout/hierarchy4"/>
    <dgm:cxn modelId="{95B6B7F5-ABA1-4382-8A66-E4CA9A4AA945}" type="presParOf" srcId="{C6A362AA-4315-4C4E-8A56-217DD36972B8}" destId="{866DD3F3-4D93-4E48-B155-A890CD840085}" srcOrd="0" destOrd="0" presId="urn:microsoft.com/office/officeart/2005/8/layout/hierarchy4"/>
    <dgm:cxn modelId="{A51A2097-3E99-4FEA-96E0-32361AF0723E}" type="presParOf" srcId="{C6A362AA-4315-4C4E-8A56-217DD36972B8}" destId="{D552CB21-C1AE-4737-855D-C8E67666B06C}" srcOrd="1" destOrd="0" presId="urn:microsoft.com/office/officeart/2005/8/layout/hierarchy4"/>
    <dgm:cxn modelId="{7B154A24-3653-47C9-BE53-FAD357AAE741}" type="presParOf" srcId="{C6A362AA-4315-4C4E-8A56-217DD36972B8}" destId="{0E819822-071C-4BF7-AB2C-550A7F1785ED}" srcOrd="2" destOrd="0" presId="urn:microsoft.com/office/officeart/2005/8/layout/hierarchy4"/>
    <dgm:cxn modelId="{753FDE60-CEE6-4EB0-A6E2-73D75A86F609}" type="presParOf" srcId="{0E819822-071C-4BF7-AB2C-550A7F1785ED}" destId="{C9D249B4-B8DC-45AF-A08E-1887BD372F4E}" srcOrd="0" destOrd="0" presId="urn:microsoft.com/office/officeart/2005/8/layout/hierarchy4"/>
    <dgm:cxn modelId="{9EA214CA-A3BE-40A0-A04D-3FF839D83D79}" type="presParOf" srcId="{C9D249B4-B8DC-45AF-A08E-1887BD372F4E}" destId="{8BE28D30-4107-4CF8-B20C-D1A02B3C27BE}" srcOrd="0" destOrd="0" presId="urn:microsoft.com/office/officeart/2005/8/layout/hierarchy4"/>
    <dgm:cxn modelId="{B3E6CD60-A82E-4F22-900E-BFF6AF504B16}" type="presParOf" srcId="{C9D249B4-B8DC-45AF-A08E-1887BD372F4E}" destId="{66C43CB7-5794-430F-A01B-07DCB4F2D13E}" srcOrd="1" destOrd="0" presId="urn:microsoft.com/office/officeart/2005/8/layout/hierarchy4"/>
    <dgm:cxn modelId="{A28FAAC8-FBAC-4633-9F9F-C72667321D45}" type="presParOf" srcId="{0E819822-071C-4BF7-AB2C-550A7F1785ED}" destId="{D42AB153-80E7-4120-ABC0-4F1F4FB31F5C}" srcOrd="1" destOrd="0" presId="urn:microsoft.com/office/officeart/2005/8/layout/hierarchy4"/>
    <dgm:cxn modelId="{36EA7FC4-2F78-47DD-8B4A-E75ED8DAA463}" type="presParOf" srcId="{0E819822-071C-4BF7-AB2C-550A7F1785ED}" destId="{46D8DA3B-0447-4E8F-9392-693289C3B4F7}" srcOrd="2" destOrd="0" presId="urn:microsoft.com/office/officeart/2005/8/layout/hierarchy4"/>
    <dgm:cxn modelId="{2A5A9F32-151F-4BD6-8546-A7F211EAEC9E}" type="presParOf" srcId="{46D8DA3B-0447-4E8F-9392-693289C3B4F7}" destId="{7C030128-C237-481C-A46C-80D8A49E89DB}" srcOrd="0" destOrd="0" presId="urn:microsoft.com/office/officeart/2005/8/layout/hierarchy4"/>
    <dgm:cxn modelId="{817FA945-CCFE-47D7-A2A4-4F1E0CCB0B28}" type="presParOf" srcId="{46D8DA3B-0447-4E8F-9392-693289C3B4F7}" destId="{0B0F4EB4-E1B0-4B9F-860B-D6E88A2A1B59}" srcOrd="1" destOrd="0" presId="urn:microsoft.com/office/officeart/2005/8/layout/hierarchy4"/>
    <dgm:cxn modelId="{53645B16-2011-4A7E-AB3C-49657C16F5C9}" type="presParOf" srcId="{0E819822-071C-4BF7-AB2C-550A7F1785ED}" destId="{BCE33A0C-4E73-4111-B479-9AF16FE0649A}" srcOrd="3" destOrd="0" presId="urn:microsoft.com/office/officeart/2005/8/layout/hierarchy4"/>
    <dgm:cxn modelId="{1F429CCA-5211-4871-B719-D8067F14D0A5}" type="presParOf" srcId="{0E819822-071C-4BF7-AB2C-550A7F1785ED}" destId="{A4ECC4A9-DC74-45B3-98A7-60B30FBA73EB}" srcOrd="4" destOrd="0" presId="urn:microsoft.com/office/officeart/2005/8/layout/hierarchy4"/>
    <dgm:cxn modelId="{20AB81CF-4FE4-46E9-87A1-240019E3BDD9}" type="presParOf" srcId="{A4ECC4A9-DC74-45B3-98A7-60B30FBA73EB}" destId="{B8D94911-1C2A-43B2-8E58-A653AD731151}" srcOrd="0" destOrd="0" presId="urn:microsoft.com/office/officeart/2005/8/layout/hierarchy4"/>
    <dgm:cxn modelId="{BD5D2BFB-17B5-43DD-A426-4F25A1003FE1}" type="presParOf" srcId="{A4ECC4A9-DC74-45B3-98A7-60B30FBA73EB}" destId="{CBD4973E-0D65-402A-9564-772A809DD96C}" srcOrd="1" destOrd="0" presId="urn:microsoft.com/office/officeart/2005/8/layout/hierarchy4"/>
    <dgm:cxn modelId="{A6C9D1E7-9861-4C32-9498-155FF3736B85}" type="presParOf" srcId="{FB4FA779-2D10-4048-A1AC-CD5D9F3586A5}" destId="{2B7915D4-6748-401C-A116-1B2A49607CCC}" srcOrd="1" destOrd="0" presId="urn:microsoft.com/office/officeart/2005/8/layout/hierarchy4"/>
    <dgm:cxn modelId="{39E79D60-39F1-4C72-B501-3565AF045EDD}" type="presParOf" srcId="{FB4FA779-2D10-4048-A1AC-CD5D9F3586A5}" destId="{4AA718DF-F118-4BB2-98CB-B6C874398463}" srcOrd="2" destOrd="0" presId="urn:microsoft.com/office/officeart/2005/8/layout/hierarchy4"/>
    <dgm:cxn modelId="{71C251E8-5136-4455-A282-CD6AF543EC76}" type="presParOf" srcId="{4AA718DF-F118-4BB2-98CB-B6C874398463}" destId="{9AA6B528-34B2-488F-B712-EEACC1872151}" srcOrd="0" destOrd="0" presId="urn:microsoft.com/office/officeart/2005/8/layout/hierarchy4"/>
    <dgm:cxn modelId="{B864D501-0973-436F-9846-EDC759021F60}" type="presParOf" srcId="{4AA718DF-F118-4BB2-98CB-B6C874398463}" destId="{18F1F7EE-876D-4D8F-96B3-785B7651ED4B}" srcOrd="1" destOrd="0" presId="urn:microsoft.com/office/officeart/2005/8/layout/hierarchy4"/>
    <dgm:cxn modelId="{961BBB7D-1C74-419F-A450-B509C2811C59}" type="presParOf" srcId="{FB4FA779-2D10-4048-A1AC-CD5D9F3586A5}" destId="{204DDDEB-8861-402D-ABB3-C594F8CC2456}" srcOrd="3" destOrd="0" presId="urn:microsoft.com/office/officeart/2005/8/layout/hierarchy4"/>
    <dgm:cxn modelId="{8EBCA7FB-2B4D-4301-9DF2-B114823FB4DD}" type="presParOf" srcId="{FB4FA779-2D10-4048-A1AC-CD5D9F3586A5}" destId="{745696C5-86B1-4EEE-ACAE-B57C1AE6E7D5}" srcOrd="4" destOrd="0" presId="urn:microsoft.com/office/officeart/2005/8/layout/hierarchy4"/>
    <dgm:cxn modelId="{21FFB243-B669-4A9D-872B-E3A16021C166}" type="presParOf" srcId="{745696C5-86B1-4EEE-ACAE-B57C1AE6E7D5}" destId="{5A174415-3168-42EA-B38F-A73910CED7F5}" srcOrd="0" destOrd="0" presId="urn:microsoft.com/office/officeart/2005/8/layout/hierarchy4"/>
    <dgm:cxn modelId="{A9E61CB7-241B-42D8-964F-50BFB383D55F}" type="presParOf" srcId="{745696C5-86B1-4EEE-ACAE-B57C1AE6E7D5}" destId="{B3E06372-BC4D-4E84-A9EB-B520A98B8326}" srcOrd="1" destOrd="0" presId="urn:microsoft.com/office/officeart/2005/8/layout/hierarchy4"/>
    <dgm:cxn modelId="{89CEB875-67B5-4481-B348-8F602ECC6D45}" type="presParOf" srcId="{FB4FA779-2D10-4048-A1AC-CD5D9F3586A5}" destId="{DEBB9EE2-7F83-44BE-90EB-01D8E53605ED}" srcOrd="5" destOrd="0" presId="urn:microsoft.com/office/officeart/2005/8/layout/hierarchy4"/>
    <dgm:cxn modelId="{D05D3846-F124-4753-958C-05E697114489}" type="presParOf" srcId="{FB4FA779-2D10-4048-A1AC-CD5D9F3586A5}" destId="{62D0F769-F6B0-4954-9950-94F23BECFFB5}" srcOrd="6" destOrd="0" presId="urn:microsoft.com/office/officeart/2005/8/layout/hierarchy4"/>
    <dgm:cxn modelId="{6A95A54E-12C1-423A-9CBE-A851C55D5A26}" type="presParOf" srcId="{62D0F769-F6B0-4954-9950-94F23BECFFB5}" destId="{B2EAE688-AADE-474F-9BFC-E5B930DD0F39}" srcOrd="0" destOrd="0" presId="urn:microsoft.com/office/officeart/2005/8/layout/hierarchy4"/>
    <dgm:cxn modelId="{0F4960DA-7D6C-408B-BCA6-A9D70F43D7EC}" type="presParOf" srcId="{62D0F769-F6B0-4954-9950-94F23BECFFB5}" destId="{A82E7874-60C1-4794-8795-B5642C58CF00}" srcOrd="1" destOrd="0" presId="urn:microsoft.com/office/officeart/2005/8/layout/hierarchy4"/>
    <dgm:cxn modelId="{FD99320E-5DFD-4CA2-B9C2-4F08E04034A5}" type="presParOf" srcId="{3153BF24-1C90-4A26-A52F-8F5E47667E7F}" destId="{2A7C7C0B-D1A2-44F6-B0DB-4B7105A06EF2}" srcOrd="1" destOrd="0" presId="urn:microsoft.com/office/officeart/2005/8/layout/hierarchy4"/>
    <dgm:cxn modelId="{5B9D6AA7-7307-4D6B-ADB3-F0D7F452D0CE}" type="presParOf" srcId="{3153BF24-1C90-4A26-A52F-8F5E47667E7F}" destId="{4918F562-AB0D-45FE-AC5B-304FDB6BEC2E}" srcOrd="2" destOrd="0" presId="urn:microsoft.com/office/officeart/2005/8/layout/hierarchy4"/>
    <dgm:cxn modelId="{FE5D4A5C-3878-423B-A451-F7F692A5A162}" type="presParOf" srcId="{4918F562-AB0D-45FE-AC5B-304FDB6BEC2E}" destId="{7D300FA5-C1E1-43D9-B7AD-4CDECB88209F}" srcOrd="0" destOrd="0" presId="urn:microsoft.com/office/officeart/2005/8/layout/hierarchy4"/>
    <dgm:cxn modelId="{5F75D20D-287E-49D5-B268-39CBF9B41FA8}" type="presParOf" srcId="{4918F562-AB0D-45FE-AC5B-304FDB6BEC2E}" destId="{2A1816DF-575D-4094-A420-A6406A7DA83F}" srcOrd="1" destOrd="0" presId="urn:microsoft.com/office/officeart/2005/8/layout/hierarchy4"/>
    <dgm:cxn modelId="{76DA809A-E53F-4C8A-8EF4-0E3A5DC59471}" type="presParOf" srcId="{4918F562-AB0D-45FE-AC5B-304FDB6BEC2E}" destId="{A7A44722-960D-4214-8829-C2575787900A}" srcOrd="2" destOrd="0" presId="urn:microsoft.com/office/officeart/2005/8/layout/hierarchy4"/>
    <dgm:cxn modelId="{24D3B67D-663B-4172-BC9D-44AE80F6E1BE}" type="presParOf" srcId="{A7A44722-960D-4214-8829-C2575787900A}" destId="{A7B29E5D-0849-48B6-B283-2DF39CB25740}" srcOrd="0" destOrd="0" presId="urn:microsoft.com/office/officeart/2005/8/layout/hierarchy4"/>
    <dgm:cxn modelId="{EC532759-2883-4D94-980A-25A1A4819252}" type="presParOf" srcId="{A7B29E5D-0849-48B6-B283-2DF39CB25740}" destId="{08156DFF-E7F5-4648-85D4-4AB5BFD5696E}" srcOrd="0" destOrd="0" presId="urn:microsoft.com/office/officeart/2005/8/layout/hierarchy4"/>
    <dgm:cxn modelId="{A0AFE303-14F5-4504-BF04-003A7C94253A}" type="presParOf" srcId="{A7B29E5D-0849-48B6-B283-2DF39CB25740}" destId="{F31718F4-B4E7-42A4-B6DB-B7240959A61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50C1C8-6E78-4FA2-B2B6-A7BFDA71CACD}" type="doc">
      <dgm:prSet loTypeId="urn:microsoft.com/office/officeart/2005/8/layout/bList2" loCatId="list" qsTypeId="urn:microsoft.com/office/officeart/2005/8/quickstyle/simple1" qsCatId="simple" csTypeId="urn:microsoft.com/office/officeart/2005/8/colors/colorful1" csCatId="colorful" phldr="1"/>
      <dgm:spPr/>
    </dgm:pt>
    <dgm:pt modelId="{4F615A5A-19F8-4C25-BE2B-B41D3ACCA75D}">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ГИА</a:t>
          </a:r>
          <a:endParaRPr lang="ru-RU" sz="800" b="1" i="1" dirty="0">
            <a:latin typeface="Times New Roman" panose="02020603050405020304" pitchFamily="18" charset="0"/>
            <a:cs typeface="Times New Roman" panose="02020603050405020304" pitchFamily="18" charset="0"/>
          </a:endParaRPr>
        </a:p>
      </dgm:t>
    </dgm:pt>
    <dgm:pt modelId="{2316EF57-7395-4E22-BEF4-8A699F115C54}" type="parTrans" cxnId="{FA5C7A68-7363-43DE-B03E-6477363739BE}">
      <dgm:prSet/>
      <dgm:spPr/>
      <dgm:t>
        <a:bodyPr/>
        <a:lstStyle/>
        <a:p>
          <a:endParaRPr lang="ru-RU"/>
        </a:p>
      </dgm:t>
    </dgm:pt>
    <dgm:pt modelId="{D3145A88-6433-4715-BCA1-94AE10E2F939}" type="sibTrans" cxnId="{FA5C7A68-7363-43DE-B03E-6477363739BE}">
      <dgm:prSet/>
      <dgm:spPr/>
      <dgm:t>
        <a:bodyPr/>
        <a:lstStyle/>
        <a:p>
          <a:endParaRPr lang="ru-RU"/>
        </a:p>
      </dgm:t>
    </dgm:pt>
    <dgm:pt modelId="{8AD2F534-2F62-451B-AED0-6E455691A3FB}">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Сокращение экзаменов</a:t>
          </a:r>
          <a:endParaRPr lang="ru-RU" sz="1200" i="1" dirty="0">
            <a:latin typeface="Times New Roman" panose="02020603050405020304" pitchFamily="18" charset="0"/>
            <a:cs typeface="Times New Roman" panose="02020603050405020304" pitchFamily="18" charset="0"/>
          </a:endParaRPr>
        </a:p>
      </dgm:t>
    </dgm:pt>
    <dgm:pt modelId="{18E1A5AF-0BEE-40EA-88AD-FC0E8079F4F5}" type="parTrans" cxnId="{757CC0CA-0644-4696-ABB9-B6BB9A6431F9}">
      <dgm:prSet/>
      <dgm:spPr/>
      <dgm:t>
        <a:bodyPr/>
        <a:lstStyle/>
        <a:p>
          <a:endParaRPr lang="ru-RU"/>
        </a:p>
      </dgm:t>
    </dgm:pt>
    <dgm:pt modelId="{2999587B-6CF3-477C-8DBA-D3C1648B2D71}" type="sibTrans" cxnId="{757CC0CA-0644-4696-ABB9-B6BB9A6431F9}">
      <dgm:prSet/>
      <dgm:spPr/>
      <dgm:t>
        <a:bodyPr/>
        <a:lstStyle/>
        <a:p>
          <a:endParaRPr lang="ru-RU"/>
        </a:p>
      </dgm:t>
    </dgm:pt>
    <dgm:pt modelId="{6CFB1421-FED1-49F8-AD89-08A5C3337DDB}">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Время</a:t>
          </a:r>
          <a:endParaRPr lang="ru-RU" sz="1200" b="1" i="1" dirty="0">
            <a:latin typeface="Times New Roman" panose="02020603050405020304" pitchFamily="18" charset="0"/>
            <a:cs typeface="Times New Roman" panose="02020603050405020304" pitchFamily="18" charset="0"/>
          </a:endParaRPr>
        </a:p>
      </dgm:t>
    </dgm:pt>
    <dgm:pt modelId="{7DAFE424-B88B-413E-9946-D47EF79A3BBC}" type="parTrans" cxnId="{DAA4BD41-A707-497E-955E-F51BF6B68265}">
      <dgm:prSet/>
      <dgm:spPr/>
      <dgm:t>
        <a:bodyPr/>
        <a:lstStyle/>
        <a:p>
          <a:endParaRPr lang="ru-RU"/>
        </a:p>
      </dgm:t>
    </dgm:pt>
    <dgm:pt modelId="{CBA104F2-CA07-4F00-8865-1CA3038F0B62}" type="sibTrans" cxnId="{DAA4BD41-A707-497E-955E-F51BF6B68265}">
      <dgm:prSet/>
      <dgm:spPr/>
      <dgm:t>
        <a:bodyPr/>
        <a:lstStyle/>
        <a:p>
          <a:endParaRPr lang="ru-RU"/>
        </a:p>
      </dgm:t>
    </dgm:pt>
    <dgm:pt modelId="{31089712-9163-458E-809F-C578E2CF6DFB}">
      <dgm:prSet custT="1"/>
      <dgm:spPr/>
      <dgm:t>
        <a:bodyPr/>
        <a:lstStyle/>
        <a:p>
          <a:r>
            <a:rPr lang="ru-RU" sz="1000" b="1" dirty="0" smtClean="0">
              <a:latin typeface="Times New Roman" panose="02020603050405020304" pitchFamily="18" charset="0"/>
              <a:cs typeface="Times New Roman" panose="02020603050405020304" pitchFamily="18" charset="0"/>
            </a:rPr>
            <a:t>Основание для выбора формы ГИА</a:t>
          </a:r>
          <a:r>
            <a:rPr lang="ru-RU" sz="1000" dirty="0" smtClean="0">
              <a:latin typeface="Times New Roman" panose="02020603050405020304" pitchFamily="18" charset="0"/>
              <a:cs typeface="Times New Roman" panose="02020603050405020304" pitchFamily="18" charset="0"/>
            </a:rPr>
            <a:t>: да</a:t>
          </a:r>
          <a:endParaRPr lang="ru-RU" sz="1000" dirty="0">
            <a:latin typeface="Times New Roman" panose="02020603050405020304" pitchFamily="18" charset="0"/>
            <a:cs typeface="Times New Roman" panose="02020603050405020304" pitchFamily="18" charset="0"/>
          </a:endParaRPr>
        </a:p>
      </dgm:t>
    </dgm:pt>
    <dgm:pt modelId="{A5101CF3-EAA5-476D-AD14-785CD3228A37}" type="parTrans" cxnId="{F2D45F6D-568D-4D20-BAA0-2C4B3C98CE94}">
      <dgm:prSet/>
      <dgm:spPr/>
      <dgm:t>
        <a:bodyPr/>
        <a:lstStyle/>
        <a:p>
          <a:endParaRPr lang="ru-RU"/>
        </a:p>
      </dgm:t>
    </dgm:pt>
    <dgm:pt modelId="{0E497D05-011F-468A-9F48-95E37CFAEF74}" type="sibTrans" cxnId="{F2D45F6D-568D-4D20-BAA0-2C4B3C98CE94}">
      <dgm:prSet/>
      <dgm:spPr/>
      <dgm:t>
        <a:bodyPr/>
        <a:lstStyle/>
        <a:p>
          <a:endParaRPr lang="ru-RU"/>
        </a:p>
      </dgm:t>
    </dgm:pt>
    <dgm:pt modelId="{411F1DA5-9EB2-4661-9680-1C754148E4E3}">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Аудитория ППЭ</a:t>
          </a:r>
          <a:endParaRPr lang="ru-RU" sz="1200" b="1" i="1" dirty="0">
            <a:latin typeface="Times New Roman" panose="02020603050405020304" pitchFamily="18" charset="0"/>
            <a:cs typeface="Times New Roman" panose="02020603050405020304" pitchFamily="18" charset="0"/>
          </a:endParaRPr>
        </a:p>
      </dgm:t>
    </dgm:pt>
    <dgm:pt modelId="{8CC3FA70-4BF7-49DB-8997-A2CED8E8D057}" type="parTrans" cxnId="{66A694E5-3BF7-44EA-9BA0-208E9E2A8B99}">
      <dgm:prSet/>
      <dgm:spPr/>
      <dgm:t>
        <a:bodyPr/>
        <a:lstStyle/>
        <a:p>
          <a:endParaRPr lang="ru-RU"/>
        </a:p>
      </dgm:t>
    </dgm:pt>
    <dgm:pt modelId="{FA4B7835-8630-4EAF-AC4E-99861604FC56}" type="sibTrans" cxnId="{66A694E5-3BF7-44EA-9BA0-208E9E2A8B99}">
      <dgm:prSet/>
      <dgm:spPr/>
      <dgm:t>
        <a:bodyPr/>
        <a:lstStyle/>
        <a:p>
          <a:endParaRPr lang="ru-RU"/>
        </a:p>
      </dgm:t>
    </dgm:pt>
    <dgm:pt modelId="{9AA829A7-1DC2-489B-9A97-EA614F051DCF}">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Экзамены</a:t>
          </a:r>
          <a:endParaRPr lang="ru-RU" sz="1200" b="1" i="1" dirty="0">
            <a:latin typeface="Times New Roman" panose="02020603050405020304" pitchFamily="18" charset="0"/>
            <a:cs typeface="Times New Roman" panose="02020603050405020304" pitchFamily="18" charset="0"/>
          </a:endParaRPr>
        </a:p>
      </dgm:t>
    </dgm:pt>
    <dgm:pt modelId="{745C93D3-5564-4F42-9DBC-FC89DE0BC245}" type="parTrans" cxnId="{EC5A8B2D-3CD5-47CA-A6F5-4DCD9E7BCB65}">
      <dgm:prSet/>
      <dgm:spPr/>
      <dgm:t>
        <a:bodyPr/>
        <a:lstStyle/>
        <a:p>
          <a:endParaRPr lang="ru-RU"/>
        </a:p>
      </dgm:t>
    </dgm:pt>
    <dgm:pt modelId="{273C4118-5DF2-4558-808F-C6E493B03B6C}" type="sibTrans" cxnId="{EC5A8B2D-3CD5-47CA-A6F5-4DCD9E7BCB65}">
      <dgm:prSet/>
      <dgm:spPr/>
      <dgm:t>
        <a:bodyPr/>
        <a:lstStyle/>
        <a:p>
          <a:endParaRPr lang="ru-RU"/>
        </a:p>
      </dgm:t>
    </dgm:pt>
    <dgm:pt modelId="{5AA6E1AC-9F60-45CA-96EB-5F9A6E716433}">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Особенности проведения</a:t>
          </a:r>
          <a:endParaRPr lang="ru-RU" sz="1200" b="1" i="1" dirty="0">
            <a:latin typeface="Times New Roman" panose="02020603050405020304" pitchFamily="18" charset="0"/>
            <a:cs typeface="Times New Roman" panose="02020603050405020304" pitchFamily="18" charset="0"/>
          </a:endParaRPr>
        </a:p>
      </dgm:t>
    </dgm:pt>
    <dgm:pt modelId="{0314C982-2623-4B5D-A390-0AE7E76AA313}" type="parTrans" cxnId="{D4DFDC61-C8BE-4077-9432-0E5FDAB418A4}">
      <dgm:prSet/>
      <dgm:spPr/>
      <dgm:t>
        <a:bodyPr/>
        <a:lstStyle/>
        <a:p>
          <a:endParaRPr lang="ru-RU"/>
        </a:p>
      </dgm:t>
    </dgm:pt>
    <dgm:pt modelId="{1E40D789-6654-438B-A914-529FBDE8734A}" type="sibTrans" cxnId="{D4DFDC61-C8BE-4077-9432-0E5FDAB418A4}">
      <dgm:prSet/>
      <dgm:spPr/>
      <dgm:t>
        <a:bodyPr/>
        <a:lstStyle/>
        <a:p>
          <a:endParaRPr lang="ru-RU"/>
        </a:p>
      </dgm:t>
    </dgm:pt>
    <dgm:pt modelId="{05F5A094-80C7-4B80-BC78-4169EBD1FFAB}">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Оформление работы</a:t>
          </a:r>
          <a:endParaRPr lang="ru-RU" sz="1200" b="1" i="1" dirty="0">
            <a:latin typeface="Times New Roman" panose="02020603050405020304" pitchFamily="18" charset="0"/>
            <a:cs typeface="Times New Roman" panose="02020603050405020304" pitchFamily="18" charset="0"/>
          </a:endParaRPr>
        </a:p>
      </dgm:t>
    </dgm:pt>
    <dgm:pt modelId="{B168CB9A-5C02-4E56-AAB5-BFB0718696A7}" type="parTrans" cxnId="{37EC7B87-0599-4ED0-9D7E-9A4F6EDCD92F}">
      <dgm:prSet/>
      <dgm:spPr/>
      <dgm:t>
        <a:bodyPr/>
        <a:lstStyle/>
        <a:p>
          <a:endParaRPr lang="ru-RU"/>
        </a:p>
      </dgm:t>
    </dgm:pt>
    <dgm:pt modelId="{FD0AD48E-7390-4568-B855-9EB2231CA6D2}" type="sibTrans" cxnId="{37EC7B87-0599-4ED0-9D7E-9A4F6EDCD92F}">
      <dgm:prSet/>
      <dgm:spPr/>
      <dgm:t>
        <a:bodyPr/>
        <a:lstStyle/>
        <a:p>
          <a:endParaRPr lang="ru-RU"/>
        </a:p>
      </dgm:t>
    </dgm:pt>
    <dgm:pt modelId="{420D5E80-32A7-4C16-A4ED-242769E77A79}">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Работа ассистента</a:t>
          </a:r>
          <a:endParaRPr lang="ru-RU" sz="1200" b="1" i="1" dirty="0">
            <a:latin typeface="Times New Roman" panose="02020603050405020304" pitchFamily="18" charset="0"/>
            <a:cs typeface="Times New Roman" panose="02020603050405020304" pitchFamily="18" charset="0"/>
          </a:endParaRPr>
        </a:p>
      </dgm:t>
    </dgm:pt>
    <dgm:pt modelId="{5F95D1D0-D397-47AE-B1EE-7405C144001B}" type="parTrans" cxnId="{4CA4832B-132C-4BCF-84CD-63902A23F2E7}">
      <dgm:prSet/>
      <dgm:spPr/>
      <dgm:t>
        <a:bodyPr/>
        <a:lstStyle/>
        <a:p>
          <a:endParaRPr lang="ru-RU"/>
        </a:p>
      </dgm:t>
    </dgm:pt>
    <dgm:pt modelId="{F458EACD-23E2-4A65-A1EE-6C89CE87D977}" type="sibTrans" cxnId="{4CA4832B-132C-4BCF-84CD-63902A23F2E7}">
      <dgm:prSet/>
      <dgm:spPr/>
      <dgm:t>
        <a:bodyPr/>
        <a:lstStyle/>
        <a:p>
          <a:endParaRPr lang="ru-RU"/>
        </a:p>
      </dgm:t>
    </dgm:pt>
    <dgm:pt modelId="{EF695D65-50AE-4B70-81F6-FD17CCBE901A}">
      <dgm:prSet custT="1"/>
      <dgm:spPr/>
      <dgm:t>
        <a:bodyPr/>
        <a:lstStyle/>
        <a:p>
          <a:r>
            <a:rPr lang="ru-RU" sz="10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dirty="0" smtClean="0">
              <a:latin typeface="Times New Roman" panose="02020603050405020304" pitchFamily="18" charset="0"/>
              <a:cs typeface="Times New Roman" panose="02020603050405020304" pitchFamily="18" charset="0"/>
            </a:rPr>
            <a:t>да</a:t>
          </a:r>
          <a:endParaRPr lang="ru-RU" sz="1000" dirty="0">
            <a:latin typeface="Times New Roman" panose="02020603050405020304" pitchFamily="18" charset="0"/>
            <a:cs typeface="Times New Roman" panose="02020603050405020304" pitchFamily="18" charset="0"/>
          </a:endParaRPr>
        </a:p>
      </dgm:t>
    </dgm:pt>
    <dgm:pt modelId="{A13DEFC2-6F65-4F20-A0CB-DE70ED2F86C6}" type="parTrans" cxnId="{93BE0BAF-3B0C-4C9B-A014-3F9F8F8E20B6}">
      <dgm:prSet/>
      <dgm:spPr/>
      <dgm:t>
        <a:bodyPr/>
        <a:lstStyle/>
        <a:p>
          <a:endParaRPr lang="ru-RU"/>
        </a:p>
      </dgm:t>
    </dgm:pt>
    <dgm:pt modelId="{F5DBEC8A-5D6E-4734-9E07-80CDDD07D482}" type="sibTrans" cxnId="{93BE0BAF-3B0C-4C9B-A014-3F9F8F8E20B6}">
      <dgm:prSet/>
      <dgm:spPr/>
      <dgm:t>
        <a:bodyPr/>
        <a:lstStyle/>
        <a:p>
          <a:endParaRPr lang="ru-RU"/>
        </a:p>
      </dgm:t>
    </dgm:pt>
    <dgm:pt modelId="{5F6377B5-60F4-4240-8B1E-3D58381B540B}">
      <dgm:prSet custT="1"/>
      <dgm:spPr/>
      <dgm:t>
        <a:bodyPr/>
        <a:lstStyle/>
        <a:p>
          <a:r>
            <a:rPr lang="ru-RU" sz="1000" b="1" dirty="0" smtClean="0">
              <a:latin typeface="Times New Roman" panose="02020603050405020304" pitchFamily="18" charset="0"/>
              <a:cs typeface="Times New Roman" panose="02020603050405020304" pitchFamily="18" charset="0"/>
            </a:rPr>
            <a:t>Продолжительность экзамена:  </a:t>
          </a:r>
          <a:r>
            <a:rPr lang="ru-RU" sz="1000" dirty="0" smtClean="0">
              <a:latin typeface="Times New Roman" panose="02020603050405020304" pitchFamily="18" charset="0"/>
              <a:cs typeface="Times New Roman" panose="02020603050405020304" pitchFamily="18" charset="0"/>
            </a:rPr>
            <a:t>увеличивается на 1,5 часа</a:t>
          </a:r>
          <a:endParaRPr lang="ru-RU" sz="1000" dirty="0">
            <a:latin typeface="Times New Roman" panose="02020603050405020304" pitchFamily="18" charset="0"/>
            <a:cs typeface="Times New Roman" panose="02020603050405020304" pitchFamily="18" charset="0"/>
          </a:endParaRPr>
        </a:p>
      </dgm:t>
    </dgm:pt>
    <dgm:pt modelId="{4D331A8D-C086-4A80-8229-838E1303B196}" type="parTrans" cxnId="{01FE7138-FE5E-4A2D-BC81-2D05D8B2616C}">
      <dgm:prSet/>
      <dgm:spPr/>
      <dgm:t>
        <a:bodyPr/>
        <a:lstStyle/>
        <a:p>
          <a:endParaRPr lang="ru-RU"/>
        </a:p>
      </dgm:t>
    </dgm:pt>
    <dgm:pt modelId="{0AE834D9-9A04-4591-A804-9C2DF2326E1C}" type="sibTrans" cxnId="{01FE7138-FE5E-4A2D-BC81-2D05D8B2616C}">
      <dgm:prSet/>
      <dgm:spPr/>
      <dgm:t>
        <a:bodyPr/>
        <a:lstStyle/>
        <a:p>
          <a:endParaRPr lang="ru-RU"/>
        </a:p>
      </dgm:t>
    </dgm:pt>
    <dgm:pt modelId="{06E4235B-D76B-48C7-B1BA-4429CA84B5F2}">
      <dgm:prSet custT="1"/>
      <dgm:spPr/>
      <dgm:t>
        <a:bodyPr/>
        <a:lstStyle/>
        <a:p>
          <a:r>
            <a:rPr lang="ru-RU" sz="10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dirty="0" smtClean="0">
              <a:latin typeface="Times New Roman" panose="02020603050405020304" pitchFamily="18" charset="0"/>
              <a:cs typeface="Times New Roman" panose="02020603050405020304" pitchFamily="18" charset="0"/>
            </a:rPr>
            <a:t>: увеличивается на 30 минут.</a:t>
          </a:r>
        </a:p>
      </dgm:t>
    </dgm:pt>
    <dgm:pt modelId="{458B67DB-7747-43E1-86C5-12AD216D81E7}" type="parTrans" cxnId="{E4B63651-8ECD-4903-B6C8-D9CC0F609A7F}">
      <dgm:prSet/>
      <dgm:spPr/>
      <dgm:t>
        <a:bodyPr/>
        <a:lstStyle/>
        <a:p>
          <a:endParaRPr lang="ru-RU"/>
        </a:p>
      </dgm:t>
    </dgm:pt>
    <dgm:pt modelId="{BA3EA0C4-0D5C-42D8-8644-6E7EE646E62A}" type="sibTrans" cxnId="{E4B63651-8ECD-4903-B6C8-D9CC0F609A7F}">
      <dgm:prSet/>
      <dgm:spPr/>
      <dgm:t>
        <a:bodyPr/>
        <a:lstStyle/>
        <a:p>
          <a:endParaRPr lang="ru-RU"/>
        </a:p>
      </dgm:t>
    </dgm:pt>
    <dgm:pt modelId="{38CAB5AD-95F1-469F-9CA3-9584132B654E}">
      <dgm:prSet custT="1"/>
      <dgm:spPr/>
      <dgm:t>
        <a:bodyPr/>
        <a:lstStyle/>
        <a:p>
          <a:pPr>
            <a:spcAft>
              <a:spcPts val="0"/>
            </a:spcAft>
          </a:pPr>
          <a:r>
            <a:rPr lang="ru-RU" sz="800" dirty="0" smtClean="0">
              <a:latin typeface="Times New Roman" panose="02020603050405020304" pitchFamily="18" charset="0"/>
              <a:cs typeface="Times New Roman" panose="02020603050405020304" pitchFamily="18" charset="0"/>
            </a:rPr>
            <a:t>Специализированная (отдельная) аудитория в ППЭ должна находиться на первом этаже.</a:t>
          </a:r>
          <a:endParaRPr lang="ru-RU" sz="800" dirty="0">
            <a:latin typeface="Times New Roman" panose="02020603050405020304" pitchFamily="18" charset="0"/>
            <a:cs typeface="Times New Roman" panose="02020603050405020304" pitchFamily="18" charset="0"/>
          </a:endParaRPr>
        </a:p>
      </dgm:t>
    </dgm:pt>
    <dgm:pt modelId="{B0F239D5-7F84-411C-B446-779022F343A4}" type="parTrans" cxnId="{046788DC-1D84-43DC-8174-0BD22B3FB882}">
      <dgm:prSet/>
      <dgm:spPr/>
      <dgm:t>
        <a:bodyPr/>
        <a:lstStyle/>
        <a:p>
          <a:endParaRPr lang="ru-RU"/>
        </a:p>
      </dgm:t>
    </dgm:pt>
    <dgm:pt modelId="{EC450F60-A25F-4346-AD3E-4108C5EC9A90}" type="sibTrans" cxnId="{046788DC-1D84-43DC-8174-0BD22B3FB882}">
      <dgm:prSet/>
      <dgm:spPr/>
      <dgm:t>
        <a:bodyPr/>
        <a:lstStyle/>
        <a:p>
          <a:endParaRPr lang="ru-RU"/>
        </a:p>
      </dgm:t>
    </dgm:pt>
    <dgm:pt modelId="{A9E98F74-3944-40DF-894D-90EF05186D08}">
      <dgm:prSet custT="1"/>
      <dgm:spPr/>
      <dgm:t>
        <a:bodyPr/>
        <a:lstStyle/>
        <a:p>
          <a:r>
            <a:rPr lang="ru-RU" sz="900" dirty="0" smtClean="0">
              <a:latin typeface="Times New Roman" panose="02020603050405020304" pitchFamily="18" charset="0"/>
              <a:cs typeface="Times New Roman" panose="02020603050405020304" pitchFamily="18" charset="0"/>
            </a:rPr>
            <a:t>Ассистенты могут (при необходимости) в течение всего экзамена оказывать помощь в сопровождении участников экзамена с ограниченной мобильностью (помогают сменить положение в колясках, креслах, лежаках, фиксировать положение в кресле, укрепить и поправить протезы и т.п.).</a:t>
          </a:r>
          <a:endParaRPr lang="ru-RU" sz="900" dirty="0">
            <a:latin typeface="Times New Roman" panose="02020603050405020304" pitchFamily="18" charset="0"/>
            <a:cs typeface="Times New Roman" panose="02020603050405020304" pitchFamily="18" charset="0"/>
          </a:endParaRPr>
        </a:p>
      </dgm:t>
    </dgm:pt>
    <dgm:pt modelId="{A154312F-54CA-4245-89D2-625E73E32A6E}" type="parTrans" cxnId="{1A3AEDEC-432A-45E9-96A8-11C5DE1E42B1}">
      <dgm:prSet/>
      <dgm:spPr/>
      <dgm:t>
        <a:bodyPr/>
        <a:lstStyle/>
        <a:p>
          <a:endParaRPr lang="ru-RU"/>
        </a:p>
      </dgm:t>
    </dgm:pt>
    <dgm:pt modelId="{5D83F4FA-0E58-42A2-A853-AD6544404744}" type="sibTrans" cxnId="{1A3AEDEC-432A-45E9-96A8-11C5DE1E42B1}">
      <dgm:prSet/>
      <dgm:spPr/>
      <dgm:t>
        <a:bodyPr/>
        <a:lstStyle/>
        <a:p>
          <a:endParaRPr lang="ru-RU"/>
        </a:p>
      </dgm:t>
    </dgm:pt>
    <dgm:pt modelId="{6029E0DC-F88B-4D6D-99D7-1F394449993D}">
      <dgm:prSet custT="1"/>
      <dgm:spPr/>
      <dgm:t>
        <a:bodyPr/>
        <a:lstStyle/>
        <a:p>
          <a:r>
            <a:rPr lang="ru-RU" sz="1000" dirty="0" smtClean="0">
              <a:latin typeface="Times New Roman" panose="02020603050405020304" pitchFamily="18" charset="0"/>
              <a:cs typeface="Times New Roman" panose="02020603050405020304" pitchFamily="18" charset="0"/>
            </a:rPr>
            <a:t>При выполнении участником экзамена работы на компьютере ассистент оформляет бланки ОГЭ (ЕГЭ). </a:t>
          </a:r>
          <a:endParaRPr lang="ru-RU" sz="1000" dirty="0">
            <a:latin typeface="Times New Roman" panose="02020603050405020304" pitchFamily="18" charset="0"/>
            <a:cs typeface="Times New Roman" panose="02020603050405020304" pitchFamily="18" charset="0"/>
          </a:endParaRPr>
        </a:p>
      </dgm:t>
    </dgm:pt>
    <dgm:pt modelId="{F3174C23-52CD-442B-AAB0-7117AF198298}" type="parTrans" cxnId="{49B71C66-5C30-47AB-8A97-E5AAA61F14B1}">
      <dgm:prSet/>
      <dgm:spPr/>
      <dgm:t>
        <a:bodyPr/>
        <a:lstStyle/>
        <a:p>
          <a:endParaRPr lang="ru-RU"/>
        </a:p>
      </dgm:t>
    </dgm:pt>
    <dgm:pt modelId="{28E164C9-1CA6-43F4-A72D-1489AD21B26F}" type="sibTrans" cxnId="{49B71C66-5C30-47AB-8A97-E5AAA61F14B1}">
      <dgm:prSet/>
      <dgm:spPr/>
      <dgm:t>
        <a:bodyPr/>
        <a:lstStyle/>
        <a:p>
          <a:endParaRPr lang="ru-RU"/>
        </a:p>
      </dgm:t>
    </dgm:pt>
    <dgm:pt modelId="{446D37D0-E557-4D29-990E-F87C02A07FD8}">
      <dgm:prSet custT="1"/>
      <dgm:spPr/>
      <dgm:t>
        <a:bodyPr/>
        <a:lstStyle/>
        <a:p>
          <a:pPr>
            <a:spcAft>
              <a:spcPts val="0"/>
            </a:spcAft>
          </a:pPr>
          <a:r>
            <a:rPr lang="ru-RU" sz="8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 </a:t>
          </a:r>
          <a:endParaRPr lang="ru-RU" sz="800" dirty="0">
            <a:latin typeface="Times New Roman" panose="02020603050405020304" pitchFamily="18" charset="0"/>
            <a:cs typeface="Times New Roman" panose="02020603050405020304" pitchFamily="18" charset="0"/>
          </a:endParaRPr>
        </a:p>
      </dgm:t>
    </dgm:pt>
    <dgm:pt modelId="{CABBE81C-1D7F-4A6A-9A7B-4917DADC1182}" type="parTrans" cxnId="{8620DF13-BB68-4A98-A3B1-8D7BEB005243}">
      <dgm:prSet/>
      <dgm:spPr/>
      <dgm:t>
        <a:bodyPr/>
        <a:lstStyle/>
        <a:p>
          <a:endParaRPr lang="ru-RU"/>
        </a:p>
      </dgm:t>
    </dgm:pt>
    <dgm:pt modelId="{F1580CAF-A072-4969-9DBD-F665DFA0A977}" type="sibTrans" cxnId="{8620DF13-BB68-4A98-A3B1-8D7BEB005243}">
      <dgm:prSet/>
      <dgm:spPr/>
      <dgm:t>
        <a:bodyPr/>
        <a:lstStyle/>
        <a:p>
          <a:endParaRPr lang="ru-RU"/>
        </a:p>
      </dgm:t>
    </dgm:pt>
    <dgm:pt modelId="{6325CBC1-C552-43F2-AFE9-E6DF16216331}">
      <dgm:prSet custT="1"/>
      <dgm:spPr/>
      <dgm:t>
        <a:bodyPr/>
        <a:lstStyle/>
        <a:p>
          <a:pPr>
            <a:spcAft>
              <a:spcPts val="0"/>
            </a:spcAft>
          </a:pPr>
          <a:r>
            <a:rPr lang="ru-RU" sz="800" dirty="0" smtClean="0">
              <a:latin typeface="Times New Roman" panose="02020603050405020304" pitchFamily="18" charset="0"/>
              <a:cs typeface="Times New Roman" panose="02020603050405020304" pitchFamily="18" charset="0"/>
            </a:rPr>
            <a:t>Количество участников экзамена – не более 10 человек. </a:t>
          </a:r>
          <a:endParaRPr lang="ru-RU" sz="800" dirty="0">
            <a:latin typeface="Times New Roman" panose="02020603050405020304" pitchFamily="18" charset="0"/>
            <a:cs typeface="Times New Roman" panose="02020603050405020304" pitchFamily="18" charset="0"/>
          </a:endParaRPr>
        </a:p>
      </dgm:t>
    </dgm:pt>
    <dgm:pt modelId="{3029EA72-51DA-4A6B-88C1-BDE41F9C7D05}" type="parTrans" cxnId="{A1E0C8ED-2FEC-4368-B582-DAF20E064F97}">
      <dgm:prSet/>
      <dgm:spPr/>
      <dgm:t>
        <a:bodyPr/>
        <a:lstStyle/>
        <a:p>
          <a:endParaRPr lang="ru-RU"/>
        </a:p>
      </dgm:t>
    </dgm:pt>
    <dgm:pt modelId="{E0641284-5C8A-452A-BF02-0004E667CB2C}" type="sibTrans" cxnId="{A1E0C8ED-2FEC-4368-B582-DAF20E064F97}">
      <dgm:prSet/>
      <dgm:spPr/>
      <dgm:t>
        <a:bodyPr/>
        <a:lstStyle/>
        <a:p>
          <a:endParaRPr lang="ru-RU"/>
        </a:p>
      </dgm:t>
    </dgm:pt>
    <dgm:pt modelId="{3C7B8907-1C10-4061-A41C-9B9469D444CA}">
      <dgm:prSet custT="1"/>
      <dgm:spPr/>
      <dgm:t>
        <a:bodyPr/>
        <a:lstStyle/>
        <a:p>
          <a:pPr>
            <a:spcAft>
              <a:spcPts val="0"/>
            </a:spcAft>
          </a:pPr>
          <a:r>
            <a:rPr lang="ru-RU" sz="800" dirty="0" smtClean="0">
              <a:latin typeface="Times New Roman" panose="02020603050405020304" pitchFamily="18" charset="0"/>
              <a:cs typeface="Times New Roman" panose="02020603050405020304" pitchFamily="18" charset="0"/>
            </a:rPr>
            <a:t>Наличие в ППЭ пандусов и поручней, в аудитории – специальные кресла, медицинские лежаки – для детей, которые не могут долго сидеть. </a:t>
          </a:r>
          <a:endParaRPr lang="ru-RU" sz="800" dirty="0">
            <a:latin typeface="Times New Roman" panose="02020603050405020304" pitchFamily="18" charset="0"/>
            <a:cs typeface="Times New Roman" panose="02020603050405020304" pitchFamily="18" charset="0"/>
          </a:endParaRPr>
        </a:p>
      </dgm:t>
    </dgm:pt>
    <dgm:pt modelId="{FD6F6B71-D1D7-4AC4-BD97-D50D1712E1F2}" type="parTrans" cxnId="{21B2D420-0A29-4521-B41B-A6255B332B33}">
      <dgm:prSet/>
      <dgm:spPr/>
      <dgm:t>
        <a:bodyPr/>
        <a:lstStyle/>
        <a:p>
          <a:endParaRPr lang="ru-RU"/>
        </a:p>
      </dgm:t>
    </dgm:pt>
    <dgm:pt modelId="{694AF793-EE82-4A91-A880-C53B9781E021}" type="sibTrans" cxnId="{21B2D420-0A29-4521-B41B-A6255B332B33}">
      <dgm:prSet/>
      <dgm:spPr/>
      <dgm:t>
        <a:bodyPr/>
        <a:lstStyle/>
        <a:p>
          <a:endParaRPr lang="ru-RU"/>
        </a:p>
      </dgm:t>
    </dgm:pt>
    <dgm:pt modelId="{D9913695-633B-43A6-933D-4E8A05C94849}">
      <dgm:prSet custT="1"/>
      <dgm:spPr/>
      <dgm:t>
        <a:bodyPr/>
        <a:lstStyle/>
        <a:p>
          <a:pPr>
            <a:spcAft>
              <a:spcPts val="0"/>
            </a:spcAft>
          </a:pPr>
          <a:r>
            <a:rPr lang="ru-RU" sz="800" dirty="0" smtClean="0">
              <a:latin typeface="Times New Roman" panose="02020603050405020304" pitchFamily="18" charset="0"/>
              <a:cs typeface="Times New Roman" panose="02020603050405020304" pitchFamily="18" charset="0"/>
            </a:rPr>
            <a:t>В туалетных помещениях предусмотрены</a:t>
          </a:r>
          <a:r>
            <a:rPr lang="en-US" sz="800" dirty="0" smtClean="0">
              <a:latin typeface="Times New Roman" panose="02020603050405020304" pitchFamily="18" charset="0"/>
              <a:cs typeface="Times New Roman" panose="02020603050405020304" pitchFamily="18" charset="0"/>
            </a:rPr>
            <a:t> </a:t>
          </a:r>
          <a:r>
            <a:rPr lang="ru-RU" sz="800" dirty="0" smtClean="0">
              <a:latin typeface="Times New Roman" panose="02020603050405020304" pitchFamily="18" charset="0"/>
              <a:cs typeface="Times New Roman" panose="02020603050405020304" pitchFamily="18" charset="0"/>
            </a:rPr>
            <a:t>расширенные дверные проемы и поручни.</a:t>
          </a:r>
          <a:endParaRPr lang="ru-RU" sz="800" dirty="0">
            <a:latin typeface="Times New Roman" panose="02020603050405020304" pitchFamily="18" charset="0"/>
            <a:cs typeface="Times New Roman" panose="02020603050405020304" pitchFamily="18" charset="0"/>
          </a:endParaRPr>
        </a:p>
      </dgm:t>
    </dgm:pt>
    <dgm:pt modelId="{53F39A8C-73DD-434F-8416-2F7BB2F7945E}" type="parTrans" cxnId="{FA9FC6D1-A29B-46DD-9E25-D03A530DD818}">
      <dgm:prSet/>
      <dgm:spPr/>
      <dgm:t>
        <a:bodyPr/>
        <a:lstStyle/>
        <a:p>
          <a:endParaRPr lang="ru-RU"/>
        </a:p>
      </dgm:t>
    </dgm:pt>
    <dgm:pt modelId="{3BE0B74E-41AC-4686-9B90-9B234A955279}" type="sibTrans" cxnId="{FA9FC6D1-A29B-46DD-9E25-D03A530DD818}">
      <dgm:prSet/>
      <dgm:spPr/>
      <dgm:t>
        <a:bodyPr/>
        <a:lstStyle/>
        <a:p>
          <a:endParaRPr lang="ru-RU"/>
        </a:p>
      </dgm:t>
    </dgm:pt>
    <dgm:pt modelId="{AB3E80F8-9F01-45E9-AAD2-F3712476EC74}">
      <dgm:prSet custT="1"/>
      <dgm:spPr/>
      <dgm:t>
        <a:bodyPr/>
        <a:lstStyle/>
        <a:p>
          <a:r>
            <a:rPr lang="ru-RU" sz="900" dirty="0" smtClean="0">
              <a:latin typeface="Times New Roman" panose="02020603050405020304" pitchFamily="18" charset="0"/>
              <a:cs typeface="Times New Roman" panose="02020603050405020304" pitchFamily="18" charset="0"/>
            </a:rPr>
            <a:t>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ОГЭ (ЕГЭ). </a:t>
          </a:r>
          <a:endParaRPr lang="ru-RU" sz="900" dirty="0">
            <a:latin typeface="Times New Roman" panose="02020603050405020304" pitchFamily="18" charset="0"/>
            <a:cs typeface="Times New Roman" panose="02020603050405020304" pitchFamily="18" charset="0"/>
          </a:endParaRPr>
        </a:p>
      </dgm:t>
    </dgm:pt>
    <dgm:pt modelId="{B549DD9F-8002-4AA9-83B2-4AD367E54547}" type="parTrans" cxnId="{1ACC1C14-CE9A-41CC-B399-AB5716BF4182}">
      <dgm:prSet/>
      <dgm:spPr/>
      <dgm:t>
        <a:bodyPr/>
        <a:lstStyle/>
        <a:p>
          <a:endParaRPr lang="ru-RU"/>
        </a:p>
      </dgm:t>
    </dgm:pt>
    <dgm:pt modelId="{5F867D58-117F-4B3F-876A-98099A15CE6C}" type="sibTrans" cxnId="{1ACC1C14-CE9A-41CC-B399-AB5716BF4182}">
      <dgm:prSet/>
      <dgm:spPr/>
      <dgm:t>
        <a:bodyPr/>
        <a:lstStyle/>
        <a:p>
          <a:endParaRPr lang="ru-RU"/>
        </a:p>
      </dgm:t>
    </dgm:pt>
    <dgm:pt modelId="{398AD34C-0722-4CD6-B662-524C713390A2}">
      <dgm:prSet custT="1"/>
      <dgm:spPr/>
      <dgm:t>
        <a:bodyPr/>
        <a:lstStyle/>
        <a:p>
          <a:r>
            <a:rPr lang="ru-RU" sz="1000" b="1" dirty="0" smtClean="0">
              <a:latin typeface="Times New Roman" panose="02020603050405020304" pitchFamily="18" charset="0"/>
              <a:cs typeface="Times New Roman" panose="02020603050405020304" pitchFamily="18" charset="0"/>
            </a:rPr>
            <a:t>Русский язык: </a:t>
          </a:r>
          <a:r>
            <a:rPr lang="ru-RU" sz="1000" b="0" dirty="0" smtClean="0">
              <a:latin typeface="Times New Roman" panose="02020603050405020304" pitchFamily="18" charset="0"/>
              <a:cs typeface="Times New Roman" panose="02020603050405020304" pitchFamily="18" charset="0"/>
            </a:rPr>
            <a:t>1</a:t>
          </a:r>
          <a:r>
            <a:rPr lang="ru-RU" sz="1000" dirty="0" smtClean="0">
              <a:latin typeface="Times New Roman" panose="02020603050405020304" pitchFamily="18" charset="0"/>
              <a:cs typeface="Times New Roman" panose="02020603050405020304" pitchFamily="18" charset="0"/>
            </a:rPr>
            <a:t>00 (сочинение) / 400 (изложение с творческим заданием)</a:t>
          </a:r>
          <a:endParaRPr lang="ru-RU" sz="1000" dirty="0"/>
        </a:p>
      </dgm:t>
    </dgm:pt>
    <dgm:pt modelId="{7ABC83DF-F820-48CA-B1DE-057BF316A4F0}" type="parTrans" cxnId="{80DC5AF3-C807-4F4E-874B-C7E3897B7FDE}">
      <dgm:prSet/>
      <dgm:spPr/>
      <dgm:t>
        <a:bodyPr/>
        <a:lstStyle/>
        <a:p>
          <a:endParaRPr lang="ru-RU"/>
        </a:p>
      </dgm:t>
    </dgm:pt>
    <dgm:pt modelId="{45F89A35-97E7-43C5-801C-E3CA26B88868}" type="sibTrans" cxnId="{80DC5AF3-C807-4F4E-874B-C7E3897B7FDE}">
      <dgm:prSet/>
      <dgm:spPr/>
      <dgm:t>
        <a:bodyPr/>
        <a:lstStyle/>
        <a:p>
          <a:endParaRPr lang="ru-RU"/>
        </a:p>
      </dgm:t>
    </dgm:pt>
    <dgm:pt modelId="{1EF829EA-CF3F-485C-BF43-DEB9ED242FF1}">
      <dgm:prSet custT="1"/>
      <dgm:spPr/>
      <dgm:t>
        <a:bodyPr/>
        <a:lstStyle/>
        <a:p>
          <a:r>
            <a:rPr lang="ru-RU" sz="1000" b="1" dirty="0" smtClean="0">
              <a:latin typeface="Times New Roman" panose="02020603050405020304" pitchFamily="18" charset="0"/>
              <a:cs typeface="Times New Roman" panose="02020603050405020304" pitchFamily="18" charset="0"/>
            </a:rPr>
            <a:t>Математика: </a:t>
          </a:r>
          <a:r>
            <a:rPr lang="ru-RU" sz="1000" dirty="0" smtClean="0">
              <a:latin typeface="Times New Roman" panose="02020603050405020304" pitchFamily="18" charset="0"/>
              <a:cs typeface="Times New Roman" panose="02020603050405020304" pitchFamily="18" charset="0"/>
            </a:rPr>
            <a:t>100 (содержит 14 заданий с кратким ответом) / 200 (для обучающихся с НОДА с учетом психофизических особенностей обучающегося с ЗПР, содержит 10 заданий с кратким ответом)</a:t>
          </a:r>
          <a:endParaRPr lang="ru-RU" sz="1000" dirty="0">
            <a:latin typeface="Times New Roman" panose="02020603050405020304" pitchFamily="18" charset="0"/>
            <a:cs typeface="Times New Roman" panose="02020603050405020304" pitchFamily="18" charset="0"/>
          </a:endParaRPr>
        </a:p>
      </dgm:t>
    </dgm:pt>
    <dgm:pt modelId="{A4B98700-8B04-47BB-A30C-76C95C44489E}" type="parTrans" cxnId="{617D5261-D3EB-4944-8D60-E927F7984E8D}">
      <dgm:prSet/>
      <dgm:spPr/>
      <dgm:t>
        <a:bodyPr/>
        <a:lstStyle/>
        <a:p>
          <a:endParaRPr lang="ru-RU"/>
        </a:p>
      </dgm:t>
    </dgm:pt>
    <dgm:pt modelId="{7C516742-C426-43F5-A845-5664DA29BB90}" type="sibTrans" cxnId="{617D5261-D3EB-4944-8D60-E927F7984E8D}">
      <dgm:prSet/>
      <dgm:spPr/>
      <dgm:t>
        <a:bodyPr/>
        <a:lstStyle/>
        <a:p>
          <a:endParaRPr lang="ru-RU"/>
        </a:p>
      </dgm:t>
    </dgm:pt>
    <dgm:pt modelId="{3BD1B768-FD50-4615-AA86-592B0DE2A5C0}">
      <dgm:prSet custT="1"/>
      <dgm:spPr/>
      <dgm:t>
        <a:bodyPr/>
        <a:lstStyle/>
        <a:p>
          <a:r>
            <a:rPr lang="ru-RU" sz="900" b="1" dirty="0" smtClean="0">
              <a:latin typeface="Times New Roman" panose="02020603050405020304" pitchFamily="18" charset="0"/>
              <a:cs typeface="Times New Roman" panose="02020603050405020304" pitchFamily="18" charset="0"/>
            </a:rPr>
            <a:t>Сочинение</a:t>
          </a:r>
          <a:r>
            <a:rPr lang="ru-RU" sz="900" dirty="0" smtClean="0">
              <a:latin typeface="Times New Roman" panose="02020603050405020304" pitchFamily="18" charset="0"/>
              <a:cs typeface="Times New Roman" panose="02020603050405020304" pitchFamily="18" charset="0"/>
            </a:rPr>
            <a:t>: объем - от 300 слов. Если в сочинении менее 250 слов (в подсчёт слов включаются все слова, в том числе служебные), то такая работа считается невыполненной и оценивается 0 баллов</a:t>
          </a:r>
          <a:r>
            <a:rPr lang="ru-RU" sz="900" dirty="0" smtClean="0"/>
            <a:t>.</a:t>
          </a:r>
          <a:endParaRPr lang="ru-RU" sz="900" dirty="0"/>
        </a:p>
      </dgm:t>
    </dgm:pt>
    <dgm:pt modelId="{5B24E354-6C44-4798-8A58-D04DCB69F2A7}" type="parTrans" cxnId="{B6F62B0D-DB3E-4845-ADF4-79FEDB1E9769}">
      <dgm:prSet/>
      <dgm:spPr/>
      <dgm:t>
        <a:bodyPr/>
        <a:lstStyle/>
        <a:p>
          <a:endParaRPr lang="ru-RU"/>
        </a:p>
      </dgm:t>
    </dgm:pt>
    <dgm:pt modelId="{15D89F7D-7638-4015-A07E-8BDA5CFAC541}" type="sibTrans" cxnId="{B6F62B0D-DB3E-4845-ADF4-79FEDB1E9769}">
      <dgm:prSet/>
      <dgm:spPr/>
      <dgm:t>
        <a:bodyPr/>
        <a:lstStyle/>
        <a:p>
          <a:endParaRPr lang="ru-RU"/>
        </a:p>
      </dgm:t>
    </dgm:pt>
    <dgm:pt modelId="{059E6E09-3899-4850-838A-CF5F12AA78D7}">
      <dgm:prSet custT="1"/>
      <dgm:spPr/>
      <dgm:t>
        <a:bodyPr/>
        <a:lstStyle/>
        <a:p>
          <a:r>
            <a:rPr lang="ru-RU" sz="900" b="1" dirty="0" smtClean="0">
              <a:latin typeface="Times New Roman" panose="02020603050405020304" pitchFamily="18" charset="0"/>
              <a:cs typeface="Times New Roman" panose="02020603050405020304" pitchFamily="18" charset="0"/>
            </a:rPr>
            <a:t>Изложение</a:t>
          </a:r>
          <a:r>
            <a:rPr lang="ru-RU" sz="900" dirty="0" smtClean="0">
              <a:latin typeface="Times New Roman" panose="02020603050405020304" pitchFamily="18" charset="0"/>
              <a:cs typeface="Times New Roman" panose="02020603050405020304" pitchFamily="18" charset="0"/>
            </a:rPr>
            <a:t>: объем текста изложения - 310-350 слов. Предложенный для </a:t>
          </a:r>
          <a:r>
            <a:rPr lang="ru-RU" sz="900" b="1" dirty="0" smtClean="0">
              <a:latin typeface="Times New Roman" panose="02020603050405020304" pitchFamily="18" charset="0"/>
              <a:cs typeface="Times New Roman" panose="02020603050405020304" pitchFamily="18" charset="0"/>
            </a:rPr>
            <a:t>изложения</a:t>
          </a:r>
          <a:r>
            <a:rPr lang="ru-RU" sz="900" dirty="0" smtClean="0">
              <a:latin typeface="Times New Roman" panose="02020603050405020304" pitchFamily="18" charset="0"/>
              <a:cs typeface="Times New Roman" panose="02020603050405020304" pitchFamily="18" charset="0"/>
            </a:rPr>
            <a:t> текст читается 3 раза. После второго прочтения текста предоставляется текст изложения для чтения и проведения подготовительной работы на 40 минут. Объем готового сжатого изложения: от 70 слов</a:t>
          </a:r>
          <a:r>
            <a:rPr lang="ru-RU" sz="800" dirty="0" smtClean="0">
              <a:latin typeface="Times New Roman" panose="02020603050405020304" pitchFamily="18" charset="0"/>
              <a:cs typeface="Times New Roman" panose="02020603050405020304" pitchFamily="18" charset="0"/>
            </a:rPr>
            <a:t>.</a:t>
          </a:r>
          <a:endParaRPr lang="ru-RU" sz="800" dirty="0"/>
        </a:p>
      </dgm:t>
    </dgm:pt>
    <dgm:pt modelId="{45C471D8-479E-4288-9E25-E95573282863}" type="parTrans" cxnId="{42CC4D94-BE68-4860-8DD3-2E44CCF513AB}">
      <dgm:prSet/>
      <dgm:spPr/>
      <dgm:t>
        <a:bodyPr/>
        <a:lstStyle/>
        <a:p>
          <a:endParaRPr lang="ru-RU"/>
        </a:p>
      </dgm:t>
    </dgm:pt>
    <dgm:pt modelId="{875603FF-BE86-4811-9B6D-04520B746846}" type="sibTrans" cxnId="{42CC4D94-BE68-4860-8DD3-2E44CCF513AB}">
      <dgm:prSet/>
      <dgm:spPr/>
      <dgm:t>
        <a:bodyPr/>
        <a:lstStyle/>
        <a:p>
          <a:endParaRPr lang="ru-RU"/>
        </a:p>
      </dgm:t>
    </dgm:pt>
    <dgm:pt modelId="{CA7BCEFB-9483-493C-B6A4-C2ECD0A9E7BD}" type="pres">
      <dgm:prSet presAssocID="{1750C1C8-6E78-4FA2-B2B6-A7BFDA71CACD}" presName="diagram" presStyleCnt="0">
        <dgm:presLayoutVars>
          <dgm:dir/>
          <dgm:animLvl val="lvl"/>
          <dgm:resizeHandles val="exact"/>
        </dgm:presLayoutVars>
      </dgm:prSet>
      <dgm:spPr/>
    </dgm:pt>
    <dgm:pt modelId="{0C40B584-BD2E-411E-A732-E7BBDC86E182}" type="pres">
      <dgm:prSet presAssocID="{4F615A5A-19F8-4C25-BE2B-B41D3ACCA75D}" presName="compNode" presStyleCnt="0"/>
      <dgm:spPr/>
    </dgm:pt>
    <dgm:pt modelId="{2CE2FCC7-8BED-4FBF-8BBD-9AA31D8AE2B3}" type="pres">
      <dgm:prSet presAssocID="{4F615A5A-19F8-4C25-BE2B-B41D3ACCA75D}" presName="childRect" presStyleLbl="bgAcc1" presStyleIdx="0" presStyleCnt="8">
        <dgm:presLayoutVars>
          <dgm:bulletEnabled val="1"/>
        </dgm:presLayoutVars>
      </dgm:prSet>
      <dgm:spPr/>
      <dgm:t>
        <a:bodyPr/>
        <a:lstStyle/>
        <a:p>
          <a:endParaRPr lang="ru-RU"/>
        </a:p>
      </dgm:t>
    </dgm:pt>
    <dgm:pt modelId="{8DAC80FA-3310-4587-BD95-941A4F8F40E7}" type="pres">
      <dgm:prSet presAssocID="{4F615A5A-19F8-4C25-BE2B-B41D3ACCA75D}" presName="parentText" presStyleLbl="node1" presStyleIdx="0" presStyleCnt="0">
        <dgm:presLayoutVars>
          <dgm:chMax val="0"/>
          <dgm:bulletEnabled val="1"/>
        </dgm:presLayoutVars>
      </dgm:prSet>
      <dgm:spPr/>
      <dgm:t>
        <a:bodyPr/>
        <a:lstStyle/>
        <a:p>
          <a:endParaRPr lang="ru-RU"/>
        </a:p>
      </dgm:t>
    </dgm:pt>
    <dgm:pt modelId="{C6B0F0DB-5E75-4E1B-AF2E-1DA910A4E246}" type="pres">
      <dgm:prSet presAssocID="{4F615A5A-19F8-4C25-BE2B-B41D3ACCA75D}" presName="parentRect" presStyleLbl="alignNode1" presStyleIdx="0" presStyleCnt="8"/>
      <dgm:spPr/>
      <dgm:t>
        <a:bodyPr/>
        <a:lstStyle/>
        <a:p>
          <a:endParaRPr lang="ru-RU"/>
        </a:p>
      </dgm:t>
    </dgm:pt>
    <dgm:pt modelId="{F25C37C2-E410-4609-B4B7-355134B6FF71}" type="pres">
      <dgm:prSet presAssocID="{4F615A5A-19F8-4C25-BE2B-B41D3ACCA75D}" presName="adorn" presStyleLbl="fgAccFollowNode1" presStyleIdx="0" presStyleCnt="8"/>
      <dgm:spPr>
        <a:blipFill rotWithShape="1">
          <a:blip xmlns:r="http://schemas.openxmlformats.org/officeDocument/2006/relationships" r:embed="rId1"/>
          <a:stretch>
            <a:fillRect/>
          </a:stretch>
        </a:blipFill>
      </dgm:spPr>
    </dgm:pt>
    <dgm:pt modelId="{96E5F044-5A22-4C31-A3D9-86CA9609EA27}" type="pres">
      <dgm:prSet presAssocID="{D3145A88-6433-4715-BCA1-94AE10E2F939}" presName="sibTrans" presStyleLbl="sibTrans2D1" presStyleIdx="0" presStyleCnt="0"/>
      <dgm:spPr/>
      <dgm:t>
        <a:bodyPr/>
        <a:lstStyle/>
        <a:p>
          <a:endParaRPr lang="ru-RU"/>
        </a:p>
      </dgm:t>
    </dgm:pt>
    <dgm:pt modelId="{F88272CB-9977-4A2C-9041-7D6576D0D563}" type="pres">
      <dgm:prSet presAssocID="{8AD2F534-2F62-451B-AED0-6E455691A3FB}" presName="compNode" presStyleCnt="0"/>
      <dgm:spPr/>
    </dgm:pt>
    <dgm:pt modelId="{5C783999-F140-4064-A5C2-E751901E6B6C}" type="pres">
      <dgm:prSet presAssocID="{8AD2F534-2F62-451B-AED0-6E455691A3FB}" presName="childRect" presStyleLbl="bgAcc1" presStyleIdx="1" presStyleCnt="8">
        <dgm:presLayoutVars>
          <dgm:bulletEnabled val="1"/>
        </dgm:presLayoutVars>
      </dgm:prSet>
      <dgm:spPr/>
      <dgm:t>
        <a:bodyPr/>
        <a:lstStyle/>
        <a:p>
          <a:endParaRPr lang="ru-RU"/>
        </a:p>
      </dgm:t>
    </dgm:pt>
    <dgm:pt modelId="{22C525F3-655A-4378-BBD4-C5A75B416595}" type="pres">
      <dgm:prSet presAssocID="{8AD2F534-2F62-451B-AED0-6E455691A3FB}" presName="parentText" presStyleLbl="node1" presStyleIdx="0" presStyleCnt="0">
        <dgm:presLayoutVars>
          <dgm:chMax val="0"/>
          <dgm:bulletEnabled val="1"/>
        </dgm:presLayoutVars>
      </dgm:prSet>
      <dgm:spPr/>
      <dgm:t>
        <a:bodyPr/>
        <a:lstStyle/>
        <a:p>
          <a:endParaRPr lang="ru-RU"/>
        </a:p>
      </dgm:t>
    </dgm:pt>
    <dgm:pt modelId="{F1E027B7-71DF-4380-91B3-FB28BF754CB1}" type="pres">
      <dgm:prSet presAssocID="{8AD2F534-2F62-451B-AED0-6E455691A3FB}" presName="parentRect" presStyleLbl="alignNode1" presStyleIdx="1" presStyleCnt="8"/>
      <dgm:spPr/>
      <dgm:t>
        <a:bodyPr/>
        <a:lstStyle/>
        <a:p>
          <a:endParaRPr lang="ru-RU"/>
        </a:p>
      </dgm:t>
    </dgm:pt>
    <dgm:pt modelId="{64655955-FB18-41EE-941B-818D0930C793}" type="pres">
      <dgm:prSet presAssocID="{8AD2F534-2F62-451B-AED0-6E455691A3FB}" presName="adorn" presStyleLbl="fgAccFollowNode1" presStyleIdx="1" presStyleCnt="8"/>
      <dgm:spPr>
        <a:blipFill rotWithShape="1">
          <a:blip xmlns:r="http://schemas.openxmlformats.org/officeDocument/2006/relationships" r:embed="rId2"/>
          <a:stretch>
            <a:fillRect/>
          </a:stretch>
        </a:blipFill>
      </dgm:spPr>
    </dgm:pt>
    <dgm:pt modelId="{1ADEDE00-FE7D-4944-9144-057CC57D2289}" type="pres">
      <dgm:prSet presAssocID="{2999587B-6CF3-477C-8DBA-D3C1648B2D71}" presName="sibTrans" presStyleLbl="sibTrans2D1" presStyleIdx="0" presStyleCnt="0"/>
      <dgm:spPr/>
      <dgm:t>
        <a:bodyPr/>
        <a:lstStyle/>
        <a:p>
          <a:endParaRPr lang="ru-RU"/>
        </a:p>
      </dgm:t>
    </dgm:pt>
    <dgm:pt modelId="{746F0A2A-716E-4D9C-A6D3-FDF40C0F0BAF}" type="pres">
      <dgm:prSet presAssocID="{6CFB1421-FED1-49F8-AD89-08A5C3337DDB}" presName="compNode" presStyleCnt="0"/>
      <dgm:spPr/>
    </dgm:pt>
    <dgm:pt modelId="{3E1DB977-F0FD-4115-AF71-4C0B08984A09}" type="pres">
      <dgm:prSet presAssocID="{6CFB1421-FED1-49F8-AD89-08A5C3337DDB}" presName="childRect" presStyleLbl="bgAcc1" presStyleIdx="2" presStyleCnt="8">
        <dgm:presLayoutVars>
          <dgm:bulletEnabled val="1"/>
        </dgm:presLayoutVars>
      </dgm:prSet>
      <dgm:spPr/>
      <dgm:t>
        <a:bodyPr/>
        <a:lstStyle/>
        <a:p>
          <a:endParaRPr lang="ru-RU"/>
        </a:p>
      </dgm:t>
    </dgm:pt>
    <dgm:pt modelId="{62C7985C-01C5-4E8F-82DE-130F4BF1DA54}" type="pres">
      <dgm:prSet presAssocID="{6CFB1421-FED1-49F8-AD89-08A5C3337DDB}" presName="parentText" presStyleLbl="node1" presStyleIdx="0" presStyleCnt="0">
        <dgm:presLayoutVars>
          <dgm:chMax val="0"/>
          <dgm:bulletEnabled val="1"/>
        </dgm:presLayoutVars>
      </dgm:prSet>
      <dgm:spPr/>
      <dgm:t>
        <a:bodyPr/>
        <a:lstStyle/>
        <a:p>
          <a:endParaRPr lang="ru-RU"/>
        </a:p>
      </dgm:t>
    </dgm:pt>
    <dgm:pt modelId="{66A0DB19-B411-4D21-B48A-538A2B53B10E}" type="pres">
      <dgm:prSet presAssocID="{6CFB1421-FED1-49F8-AD89-08A5C3337DDB}" presName="parentRect" presStyleLbl="alignNode1" presStyleIdx="2" presStyleCnt="8"/>
      <dgm:spPr/>
      <dgm:t>
        <a:bodyPr/>
        <a:lstStyle/>
        <a:p>
          <a:endParaRPr lang="ru-RU"/>
        </a:p>
      </dgm:t>
    </dgm:pt>
    <dgm:pt modelId="{5E90FD56-799A-4D29-8A53-FC3A650B2D2A}" type="pres">
      <dgm:prSet presAssocID="{6CFB1421-FED1-49F8-AD89-08A5C3337DDB}" presName="adorn" presStyleLbl="fgAccFollowNode1" presStyleIdx="2" presStyleCnt="8"/>
      <dgm:spPr>
        <a:blipFill rotWithShape="1">
          <a:blip xmlns:r="http://schemas.openxmlformats.org/officeDocument/2006/relationships" r:embed="rId3"/>
          <a:stretch>
            <a:fillRect/>
          </a:stretch>
        </a:blipFill>
      </dgm:spPr>
    </dgm:pt>
    <dgm:pt modelId="{5AF5E861-C6AE-44CC-93D2-A8E466F8680D}" type="pres">
      <dgm:prSet presAssocID="{CBA104F2-CA07-4F00-8865-1CA3038F0B62}" presName="sibTrans" presStyleLbl="sibTrans2D1" presStyleIdx="0" presStyleCnt="0"/>
      <dgm:spPr/>
      <dgm:t>
        <a:bodyPr/>
        <a:lstStyle/>
        <a:p>
          <a:endParaRPr lang="ru-RU"/>
        </a:p>
      </dgm:t>
    </dgm:pt>
    <dgm:pt modelId="{61B04675-BA0F-4C7A-B8AD-BEAFEC07A91B}" type="pres">
      <dgm:prSet presAssocID="{9AA829A7-1DC2-489B-9A97-EA614F051DCF}" presName="compNode" presStyleCnt="0"/>
      <dgm:spPr/>
    </dgm:pt>
    <dgm:pt modelId="{78F20980-C25B-42E3-B503-6ECF8D0D2502}" type="pres">
      <dgm:prSet presAssocID="{9AA829A7-1DC2-489B-9A97-EA614F051DCF}" presName="childRect" presStyleLbl="bgAcc1" presStyleIdx="3" presStyleCnt="8">
        <dgm:presLayoutVars>
          <dgm:bulletEnabled val="1"/>
        </dgm:presLayoutVars>
      </dgm:prSet>
      <dgm:spPr/>
      <dgm:t>
        <a:bodyPr/>
        <a:lstStyle/>
        <a:p>
          <a:endParaRPr lang="ru-RU"/>
        </a:p>
      </dgm:t>
    </dgm:pt>
    <dgm:pt modelId="{CF690E14-B51B-47A3-B70A-0EDBAFA75E35}" type="pres">
      <dgm:prSet presAssocID="{9AA829A7-1DC2-489B-9A97-EA614F051DCF}" presName="parentText" presStyleLbl="node1" presStyleIdx="0" presStyleCnt="0">
        <dgm:presLayoutVars>
          <dgm:chMax val="0"/>
          <dgm:bulletEnabled val="1"/>
        </dgm:presLayoutVars>
      </dgm:prSet>
      <dgm:spPr/>
      <dgm:t>
        <a:bodyPr/>
        <a:lstStyle/>
        <a:p>
          <a:endParaRPr lang="ru-RU"/>
        </a:p>
      </dgm:t>
    </dgm:pt>
    <dgm:pt modelId="{2A93FC82-5C91-4232-80E5-AD1F84BDEA4A}" type="pres">
      <dgm:prSet presAssocID="{9AA829A7-1DC2-489B-9A97-EA614F051DCF}" presName="parentRect" presStyleLbl="alignNode1" presStyleIdx="3" presStyleCnt="8"/>
      <dgm:spPr/>
      <dgm:t>
        <a:bodyPr/>
        <a:lstStyle/>
        <a:p>
          <a:endParaRPr lang="ru-RU"/>
        </a:p>
      </dgm:t>
    </dgm:pt>
    <dgm:pt modelId="{5CEE7100-4493-4DC5-9971-CBD81E622C9D}" type="pres">
      <dgm:prSet presAssocID="{9AA829A7-1DC2-489B-9A97-EA614F051DCF}" presName="adorn" presStyleLbl="fgAccFollowNode1" presStyleIdx="3" presStyleCnt="8"/>
      <dgm:spPr>
        <a:blipFill rotWithShape="1">
          <a:blip xmlns:r="http://schemas.openxmlformats.org/officeDocument/2006/relationships" r:embed="rId4"/>
          <a:stretch>
            <a:fillRect/>
          </a:stretch>
        </a:blipFill>
      </dgm:spPr>
    </dgm:pt>
    <dgm:pt modelId="{409320CA-1CBB-4251-80F6-EA0493933A13}" type="pres">
      <dgm:prSet presAssocID="{273C4118-5DF2-4558-808F-C6E493B03B6C}" presName="sibTrans" presStyleLbl="sibTrans2D1" presStyleIdx="0" presStyleCnt="0"/>
      <dgm:spPr/>
      <dgm:t>
        <a:bodyPr/>
        <a:lstStyle/>
        <a:p>
          <a:endParaRPr lang="ru-RU"/>
        </a:p>
      </dgm:t>
    </dgm:pt>
    <dgm:pt modelId="{3E6F4509-1739-4A10-9655-1D5A00B32511}" type="pres">
      <dgm:prSet presAssocID="{5AA6E1AC-9F60-45CA-96EB-5F9A6E716433}" presName="compNode" presStyleCnt="0"/>
      <dgm:spPr/>
    </dgm:pt>
    <dgm:pt modelId="{402F7714-16E9-4D41-9702-26E4F4BBC588}" type="pres">
      <dgm:prSet presAssocID="{5AA6E1AC-9F60-45CA-96EB-5F9A6E716433}" presName="childRect" presStyleLbl="bgAcc1" presStyleIdx="4" presStyleCnt="8">
        <dgm:presLayoutVars>
          <dgm:bulletEnabled val="1"/>
        </dgm:presLayoutVars>
      </dgm:prSet>
      <dgm:spPr/>
      <dgm:t>
        <a:bodyPr/>
        <a:lstStyle/>
        <a:p>
          <a:endParaRPr lang="ru-RU"/>
        </a:p>
      </dgm:t>
    </dgm:pt>
    <dgm:pt modelId="{9F2D4A21-C687-4A72-8755-E84C2E959501}" type="pres">
      <dgm:prSet presAssocID="{5AA6E1AC-9F60-45CA-96EB-5F9A6E716433}" presName="parentText" presStyleLbl="node1" presStyleIdx="0" presStyleCnt="0">
        <dgm:presLayoutVars>
          <dgm:chMax val="0"/>
          <dgm:bulletEnabled val="1"/>
        </dgm:presLayoutVars>
      </dgm:prSet>
      <dgm:spPr/>
      <dgm:t>
        <a:bodyPr/>
        <a:lstStyle/>
        <a:p>
          <a:endParaRPr lang="ru-RU"/>
        </a:p>
      </dgm:t>
    </dgm:pt>
    <dgm:pt modelId="{853C00BA-A8BE-4EE3-9785-ED7CE45CA8F7}" type="pres">
      <dgm:prSet presAssocID="{5AA6E1AC-9F60-45CA-96EB-5F9A6E716433}" presName="parentRect" presStyleLbl="alignNode1" presStyleIdx="4" presStyleCnt="8"/>
      <dgm:spPr/>
      <dgm:t>
        <a:bodyPr/>
        <a:lstStyle/>
        <a:p>
          <a:endParaRPr lang="ru-RU"/>
        </a:p>
      </dgm:t>
    </dgm:pt>
    <dgm:pt modelId="{0481BC42-A96F-4BF8-B570-BCF187D5F670}" type="pres">
      <dgm:prSet presAssocID="{5AA6E1AC-9F60-45CA-96EB-5F9A6E716433}" presName="adorn" presStyleLbl="fgAccFollowNode1" presStyleIdx="4" presStyleCnt="8"/>
      <dgm:spPr>
        <a:blipFill rotWithShape="1">
          <a:blip xmlns:r="http://schemas.openxmlformats.org/officeDocument/2006/relationships" r:embed="rId5"/>
          <a:stretch>
            <a:fillRect/>
          </a:stretch>
        </a:blipFill>
      </dgm:spPr>
    </dgm:pt>
    <dgm:pt modelId="{A55B4B5E-2629-443D-B6A4-D441A2A6FE64}" type="pres">
      <dgm:prSet presAssocID="{1E40D789-6654-438B-A914-529FBDE8734A}" presName="sibTrans" presStyleLbl="sibTrans2D1" presStyleIdx="0" presStyleCnt="0"/>
      <dgm:spPr/>
      <dgm:t>
        <a:bodyPr/>
        <a:lstStyle/>
        <a:p>
          <a:endParaRPr lang="ru-RU"/>
        </a:p>
      </dgm:t>
    </dgm:pt>
    <dgm:pt modelId="{6D5B9FE1-D636-4ADC-A68E-D7413E4D1E9F}" type="pres">
      <dgm:prSet presAssocID="{05F5A094-80C7-4B80-BC78-4169EBD1FFAB}" presName="compNode" presStyleCnt="0"/>
      <dgm:spPr/>
    </dgm:pt>
    <dgm:pt modelId="{30F6282D-E881-4F01-ADB0-920EA54E517B}" type="pres">
      <dgm:prSet presAssocID="{05F5A094-80C7-4B80-BC78-4169EBD1FFAB}" presName="childRect" presStyleLbl="bgAcc1" presStyleIdx="5" presStyleCnt="8">
        <dgm:presLayoutVars>
          <dgm:bulletEnabled val="1"/>
        </dgm:presLayoutVars>
      </dgm:prSet>
      <dgm:spPr/>
      <dgm:t>
        <a:bodyPr/>
        <a:lstStyle/>
        <a:p>
          <a:endParaRPr lang="ru-RU"/>
        </a:p>
      </dgm:t>
    </dgm:pt>
    <dgm:pt modelId="{CCA9D76C-66FB-41BF-AA02-B729E0A53A31}" type="pres">
      <dgm:prSet presAssocID="{05F5A094-80C7-4B80-BC78-4169EBD1FFAB}" presName="parentText" presStyleLbl="node1" presStyleIdx="0" presStyleCnt="0">
        <dgm:presLayoutVars>
          <dgm:chMax val="0"/>
          <dgm:bulletEnabled val="1"/>
        </dgm:presLayoutVars>
      </dgm:prSet>
      <dgm:spPr/>
      <dgm:t>
        <a:bodyPr/>
        <a:lstStyle/>
        <a:p>
          <a:endParaRPr lang="ru-RU"/>
        </a:p>
      </dgm:t>
    </dgm:pt>
    <dgm:pt modelId="{38A09991-9369-4EB3-9478-DB4F4C037891}" type="pres">
      <dgm:prSet presAssocID="{05F5A094-80C7-4B80-BC78-4169EBD1FFAB}" presName="parentRect" presStyleLbl="alignNode1" presStyleIdx="5" presStyleCnt="8"/>
      <dgm:spPr/>
      <dgm:t>
        <a:bodyPr/>
        <a:lstStyle/>
        <a:p>
          <a:endParaRPr lang="ru-RU"/>
        </a:p>
      </dgm:t>
    </dgm:pt>
    <dgm:pt modelId="{7C379523-3C73-496B-BAF1-61D6CCD0C663}" type="pres">
      <dgm:prSet presAssocID="{05F5A094-80C7-4B80-BC78-4169EBD1FFAB}" presName="adorn" presStyleLbl="fgAccFollowNode1" presStyleIdx="5" presStyleCnt="8"/>
      <dgm:spPr>
        <a:blipFill rotWithShape="1">
          <a:blip xmlns:r="http://schemas.openxmlformats.org/officeDocument/2006/relationships" r:embed="rId6"/>
          <a:stretch>
            <a:fillRect/>
          </a:stretch>
        </a:blipFill>
      </dgm:spPr>
      <dgm:t>
        <a:bodyPr/>
        <a:lstStyle/>
        <a:p>
          <a:endParaRPr lang="ru-RU"/>
        </a:p>
      </dgm:t>
    </dgm:pt>
    <dgm:pt modelId="{08EE2458-CEEB-403E-83E8-BE4A093A9D8D}" type="pres">
      <dgm:prSet presAssocID="{FD0AD48E-7390-4568-B855-9EB2231CA6D2}" presName="sibTrans" presStyleLbl="sibTrans2D1" presStyleIdx="0" presStyleCnt="0"/>
      <dgm:spPr/>
      <dgm:t>
        <a:bodyPr/>
        <a:lstStyle/>
        <a:p>
          <a:endParaRPr lang="ru-RU"/>
        </a:p>
      </dgm:t>
    </dgm:pt>
    <dgm:pt modelId="{29905841-7706-4C0A-A291-6986B9F988D1}" type="pres">
      <dgm:prSet presAssocID="{420D5E80-32A7-4C16-A4ED-242769E77A79}" presName="compNode" presStyleCnt="0"/>
      <dgm:spPr/>
    </dgm:pt>
    <dgm:pt modelId="{446296E9-CE7D-447A-B83B-4818B5C7B882}" type="pres">
      <dgm:prSet presAssocID="{420D5E80-32A7-4C16-A4ED-242769E77A79}" presName="childRect" presStyleLbl="bgAcc1" presStyleIdx="6" presStyleCnt="8">
        <dgm:presLayoutVars>
          <dgm:bulletEnabled val="1"/>
        </dgm:presLayoutVars>
      </dgm:prSet>
      <dgm:spPr/>
      <dgm:t>
        <a:bodyPr/>
        <a:lstStyle/>
        <a:p>
          <a:endParaRPr lang="ru-RU"/>
        </a:p>
      </dgm:t>
    </dgm:pt>
    <dgm:pt modelId="{E557AC8E-3D00-41CB-B9C9-D6EF95A981C4}" type="pres">
      <dgm:prSet presAssocID="{420D5E80-32A7-4C16-A4ED-242769E77A79}" presName="parentText" presStyleLbl="node1" presStyleIdx="0" presStyleCnt="0">
        <dgm:presLayoutVars>
          <dgm:chMax val="0"/>
          <dgm:bulletEnabled val="1"/>
        </dgm:presLayoutVars>
      </dgm:prSet>
      <dgm:spPr/>
      <dgm:t>
        <a:bodyPr/>
        <a:lstStyle/>
        <a:p>
          <a:endParaRPr lang="ru-RU"/>
        </a:p>
      </dgm:t>
    </dgm:pt>
    <dgm:pt modelId="{7CA66F61-AE6A-4B82-A668-78F0D5E8A682}" type="pres">
      <dgm:prSet presAssocID="{420D5E80-32A7-4C16-A4ED-242769E77A79}" presName="parentRect" presStyleLbl="alignNode1" presStyleIdx="6" presStyleCnt="8"/>
      <dgm:spPr/>
      <dgm:t>
        <a:bodyPr/>
        <a:lstStyle/>
        <a:p>
          <a:endParaRPr lang="ru-RU"/>
        </a:p>
      </dgm:t>
    </dgm:pt>
    <dgm:pt modelId="{37597306-9276-43AE-AB82-6AABFE9E7325}" type="pres">
      <dgm:prSet presAssocID="{420D5E80-32A7-4C16-A4ED-242769E77A79}" presName="adorn" presStyleLbl="fgAccFollowNode1" presStyleIdx="6" presStyleCnt="8"/>
      <dgm:spPr>
        <a:blipFill rotWithShape="1">
          <a:blip xmlns:r="http://schemas.openxmlformats.org/officeDocument/2006/relationships" r:embed="rId7"/>
          <a:stretch>
            <a:fillRect/>
          </a:stretch>
        </a:blipFill>
      </dgm:spPr>
      <dgm:t>
        <a:bodyPr/>
        <a:lstStyle/>
        <a:p>
          <a:endParaRPr lang="ru-RU"/>
        </a:p>
      </dgm:t>
    </dgm:pt>
    <dgm:pt modelId="{8BA845AA-4B3E-4682-85D7-B02411F0E837}" type="pres">
      <dgm:prSet presAssocID="{F458EACD-23E2-4A65-A1EE-6C89CE87D977}" presName="sibTrans" presStyleLbl="sibTrans2D1" presStyleIdx="0" presStyleCnt="0"/>
      <dgm:spPr/>
      <dgm:t>
        <a:bodyPr/>
        <a:lstStyle/>
        <a:p>
          <a:endParaRPr lang="ru-RU"/>
        </a:p>
      </dgm:t>
    </dgm:pt>
    <dgm:pt modelId="{704B1FF3-2409-4768-A060-1B6BCD8DC89F}" type="pres">
      <dgm:prSet presAssocID="{411F1DA5-9EB2-4661-9680-1C754148E4E3}" presName="compNode" presStyleCnt="0"/>
      <dgm:spPr/>
    </dgm:pt>
    <dgm:pt modelId="{BFA3C5F0-0EC4-46DB-A540-0135B20895D3}" type="pres">
      <dgm:prSet presAssocID="{411F1DA5-9EB2-4661-9680-1C754148E4E3}" presName="childRect" presStyleLbl="bgAcc1" presStyleIdx="7" presStyleCnt="8">
        <dgm:presLayoutVars>
          <dgm:bulletEnabled val="1"/>
        </dgm:presLayoutVars>
      </dgm:prSet>
      <dgm:spPr/>
      <dgm:t>
        <a:bodyPr/>
        <a:lstStyle/>
        <a:p>
          <a:endParaRPr lang="ru-RU"/>
        </a:p>
      </dgm:t>
    </dgm:pt>
    <dgm:pt modelId="{1179A79F-4536-4A69-94F3-6453C0AAD341}" type="pres">
      <dgm:prSet presAssocID="{411F1DA5-9EB2-4661-9680-1C754148E4E3}" presName="parentText" presStyleLbl="node1" presStyleIdx="0" presStyleCnt="0">
        <dgm:presLayoutVars>
          <dgm:chMax val="0"/>
          <dgm:bulletEnabled val="1"/>
        </dgm:presLayoutVars>
      </dgm:prSet>
      <dgm:spPr/>
      <dgm:t>
        <a:bodyPr/>
        <a:lstStyle/>
        <a:p>
          <a:endParaRPr lang="ru-RU"/>
        </a:p>
      </dgm:t>
    </dgm:pt>
    <dgm:pt modelId="{629D4D2B-0806-4EE8-B2C4-C1E0824D8E23}" type="pres">
      <dgm:prSet presAssocID="{411F1DA5-9EB2-4661-9680-1C754148E4E3}" presName="parentRect" presStyleLbl="alignNode1" presStyleIdx="7" presStyleCnt="8"/>
      <dgm:spPr/>
      <dgm:t>
        <a:bodyPr/>
        <a:lstStyle/>
        <a:p>
          <a:endParaRPr lang="ru-RU"/>
        </a:p>
      </dgm:t>
    </dgm:pt>
    <dgm:pt modelId="{EDB354F6-E293-485B-AEA3-320622095E4A}" type="pres">
      <dgm:prSet presAssocID="{411F1DA5-9EB2-4661-9680-1C754148E4E3}" presName="adorn" presStyleLbl="fgAccFollowNode1" presStyleIdx="7" presStyleCnt="8"/>
      <dgm:spPr>
        <a:blipFill rotWithShape="1">
          <a:blip xmlns:r="http://schemas.openxmlformats.org/officeDocument/2006/relationships" r:embed="rId8"/>
          <a:stretch>
            <a:fillRect/>
          </a:stretch>
        </a:blipFill>
      </dgm:spPr>
      <dgm:t>
        <a:bodyPr/>
        <a:lstStyle/>
        <a:p>
          <a:endParaRPr lang="ru-RU"/>
        </a:p>
      </dgm:t>
    </dgm:pt>
  </dgm:ptLst>
  <dgm:cxnLst>
    <dgm:cxn modelId="{42CC4D94-BE68-4860-8DD3-2E44CCF513AB}" srcId="{5AA6E1AC-9F60-45CA-96EB-5F9A6E716433}" destId="{059E6E09-3899-4850-838A-CF5F12AA78D7}" srcOrd="1" destOrd="0" parTransId="{45C471D8-479E-4288-9E25-E95573282863}" sibTransId="{875603FF-BE86-4811-9B6D-04520B746846}"/>
    <dgm:cxn modelId="{E1D17CA8-A516-43DA-B981-160B0DBCE883}" type="presOf" srcId="{411F1DA5-9EB2-4661-9680-1C754148E4E3}" destId="{629D4D2B-0806-4EE8-B2C4-C1E0824D8E23}" srcOrd="1" destOrd="0" presId="urn:microsoft.com/office/officeart/2005/8/layout/bList2"/>
    <dgm:cxn modelId="{37EC7B87-0599-4ED0-9D7E-9A4F6EDCD92F}" srcId="{1750C1C8-6E78-4FA2-B2B6-A7BFDA71CACD}" destId="{05F5A094-80C7-4B80-BC78-4169EBD1FFAB}" srcOrd="5" destOrd="0" parTransId="{B168CB9A-5C02-4E56-AAB5-BFB0718696A7}" sibTransId="{FD0AD48E-7390-4568-B855-9EB2231CA6D2}"/>
    <dgm:cxn modelId="{27A6CF6B-3C91-487E-A799-64D2F2313718}" type="presOf" srcId="{8AD2F534-2F62-451B-AED0-6E455691A3FB}" destId="{22C525F3-655A-4378-BBD4-C5A75B416595}" srcOrd="0" destOrd="0" presId="urn:microsoft.com/office/officeart/2005/8/layout/bList2"/>
    <dgm:cxn modelId="{49B71C66-5C30-47AB-8A97-E5AAA61F14B1}" srcId="{05F5A094-80C7-4B80-BC78-4169EBD1FFAB}" destId="{6029E0DC-F88B-4D6D-99D7-1F394449993D}" srcOrd="0" destOrd="0" parTransId="{F3174C23-52CD-442B-AAB0-7117AF198298}" sibTransId="{28E164C9-1CA6-43F4-A72D-1489AD21B26F}"/>
    <dgm:cxn modelId="{D94959DD-A78F-411D-8502-FC42CCA3E46C}" type="presOf" srcId="{420D5E80-32A7-4C16-A4ED-242769E77A79}" destId="{7CA66F61-AE6A-4B82-A668-78F0D5E8A682}" srcOrd="1" destOrd="0" presId="urn:microsoft.com/office/officeart/2005/8/layout/bList2"/>
    <dgm:cxn modelId="{3B02C342-26C5-4D20-8963-C216F0B554C1}" type="presOf" srcId="{4F615A5A-19F8-4C25-BE2B-B41D3ACCA75D}" destId="{8DAC80FA-3310-4587-BD95-941A4F8F40E7}" srcOrd="0" destOrd="0" presId="urn:microsoft.com/office/officeart/2005/8/layout/bList2"/>
    <dgm:cxn modelId="{80DC5AF3-C807-4F4E-874B-C7E3897B7FDE}" srcId="{9AA829A7-1DC2-489B-9A97-EA614F051DCF}" destId="{398AD34C-0722-4CD6-B662-524C713390A2}" srcOrd="0" destOrd="0" parTransId="{7ABC83DF-F820-48CA-B1DE-057BF316A4F0}" sibTransId="{45F89A35-97E7-43C5-801C-E3CA26B88868}"/>
    <dgm:cxn modelId="{C2BB8C4D-E352-490D-84B5-700A116C4C78}" type="presOf" srcId="{AB3E80F8-9F01-45E9-AAD2-F3712476EC74}" destId="{446296E9-CE7D-447A-B83B-4818B5C7B882}" srcOrd="0" destOrd="1" presId="urn:microsoft.com/office/officeart/2005/8/layout/bList2"/>
    <dgm:cxn modelId="{F2D45F6D-568D-4D20-BAA0-2C4B3C98CE94}" srcId="{4F615A5A-19F8-4C25-BE2B-B41D3ACCA75D}" destId="{31089712-9163-458E-809F-C578E2CF6DFB}" srcOrd="0" destOrd="0" parTransId="{A5101CF3-EAA5-476D-AD14-785CD3228A37}" sibTransId="{0E497D05-011F-468A-9F48-95E37CFAEF74}"/>
    <dgm:cxn modelId="{D816B983-A6A4-47A4-993B-35715C01F2B3}" type="presOf" srcId="{38CAB5AD-95F1-469F-9CA3-9584132B654E}" destId="{BFA3C5F0-0EC4-46DB-A540-0135B20895D3}" srcOrd="0" destOrd="0" presId="urn:microsoft.com/office/officeart/2005/8/layout/bList2"/>
    <dgm:cxn modelId="{DAA4BD41-A707-497E-955E-F51BF6B68265}" srcId="{1750C1C8-6E78-4FA2-B2B6-A7BFDA71CACD}" destId="{6CFB1421-FED1-49F8-AD89-08A5C3337DDB}" srcOrd="2" destOrd="0" parTransId="{7DAFE424-B88B-413E-9946-D47EF79A3BBC}" sibTransId="{CBA104F2-CA07-4F00-8865-1CA3038F0B62}"/>
    <dgm:cxn modelId="{757CC0CA-0644-4696-ABB9-B6BB9A6431F9}" srcId="{1750C1C8-6E78-4FA2-B2B6-A7BFDA71CACD}" destId="{8AD2F534-2F62-451B-AED0-6E455691A3FB}" srcOrd="1" destOrd="0" parTransId="{18E1A5AF-0BEE-40EA-88AD-FC0E8079F4F5}" sibTransId="{2999587B-6CF3-477C-8DBA-D3C1648B2D71}"/>
    <dgm:cxn modelId="{617D5261-D3EB-4944-8D60-E927F7984E8D}" srcId="{9AA829A7-1DC2-489B-9A97-EA614F051DCF}" destId="{1EF829EA-CF3F-485C-BF43-DEB9ED242FF1}" srcOrd="1" destOrd="0" parTransId="{A4B98700-8B04-47BB-A30C-76C95C44489E}" sibTransId="{7C516742-C426-43F5-A845-5664DA29BB90}"/>
    <dgm:cxn modelId="{4CA4832B-132C-4BCF-84CD-63902A23F2E7}" srcId="{1750C1C8-6E78-4FA2-B2B6-A7BFDA71CACD}" destId="{420D5E80-32A7-4C16-A4ED-242769E77A79}" srcOrd="6" destOrd="0" parTransId="{5F95D1D0-D397-47AE-B1EE-7405C144001B}" sibTransId="{F458EACD-23E2-4A65-A1EE-6C89CE87D977}"/>
    <dgm:cxn modelId="{337BF1AA-EBA0-4652-BFAA-F2CD060E2504}" type="presOf" srcId="{F458EACD-23E2-4A65-A1EE-6C89CE87D977}" destId="{8BA845AA-4B3E-4682-85D7-B02411F0E837}" srcOrd="0" destOrd="0" presId="urn:microsoft.com/office/officeart/2005/8/layout/bList2"/>
    <dgm:cxn modelId="{B86EE3A2-8177-47CA-AB96-067D91B5B418}" type="presOf" srcId="{05F5A094-80C7-4B80-BC78-4169EBD1FFAB}" destId="{CCA9D76C-66FB-41BF-AA02-B729E0A53A31}" srcOrd="0" destOrd="0" presId="urn:microsoft.com/office/officeart/2005/8/layout/bList2"/>
    <dgm:cxn modelId="{1A3AEDEC-432A-45E9-96A8-11C5DE1E42B1}" srcId="{420D5E80-32A7-4C16-A4ED-242769E77A79}" destId="{A9E98F74-3944-40DF-894D-90EF05186D08}" srcOrd="0" destOrd="0" parTransId="{A154312F-54CA-4245-89D2-625E73E32A6E}" sibTransId="{5D83F4FA-0E58-42A2-A853-AD6544404744}"/>
    <dgm:cxn modelId="{A6E9F630-211A-4FE9-BD50-F02C1B976DB9}" type="presOf" srcId="{6CFB1421-FED1-49F8-AD89-08A5C3337DDB}" destId="{62C7985C-01C5-4E8F-82DE-130F4BF1DA54}" srcOrd="0" destOrd="0" presId="urn:microsoft.com/office/officeart/2005/8/layout/bList2"/>
    <dgm:cxn modelId="{DE0EB09A-5C7E-4321-A475-202405209A59}" type="presOf" srcId="{420D5E80-32A7-4C16-A4ED-242769E77A79}" destId="{E557AC8E-3D00-41CB-B9C9-D6EF95A981C4}" srcOrd="0" destOrd="0" presId="urn:microsoft.com/office/officeart/2005/8/layout/bList2"/>
    <dgm:cxn modelId="{010ECD21-B766-4D99-A739-4D858DE4E458}" type="presOf" srcId="{06E4235B-D76B-48C7-B1BA-4429CA84B5F2}" destId="{3E1DB977-F0FD-4115-AF71-4C0B08984A09}" srcOrd="0" destOrd="1" presId="urn:microsoft.com/office/officeart/2005/8/layout/bList2"/>
    <dgm:cxn modelId="{29238D7C-9493-47F2-ABE9-C24B93558ACB}" type="presOf" srcId="{FD0AD48E-7390-4568-B855-9EB2231CA6D2}" destId="{08EE2458-CEEB-403E-83E8-BE4A093A9D8D}" srcOrd="0" destOrd="0" presId="urn:microsoft.com/office/officeart/2005/8/layout/bList2"/>
    <dgm:cxn modelId="{C065F39A-3533-495B-B54E-8F51AB54C99E}" type="presOf" srcId="{A9E98F74-3944-40DF-894D-90EF05186D08}" destId="{446296E9-CE7D-447A-B83B-4818B5C7B882}" srcOrd="0" destOrd="0" presId="urn:microsoft.com/office/officeart/2005/8/layout/bList2"/>
    <dgm:cxn modelId="{B6F62B0D-DB3E-4845-ADF4-79FEDB1E9769}" srcId="{5AA6E1AC-9F60-45CA-96EB-5F9A6E716433}" destId="{3BD1B768-FD50-4615-AA86-592B0DE2A5C0}" srcOrd="0" destOrd="0" parTransId="{5B24E354-6C44-4798-8A58-D04DCB69F2A7}" sibTransId="{15D89F7D-7638-4015-A07E-8BDA5CFAC541}"/>
    <dgm:cxn modelId="{EC5A8B2D-3CD5-47CA-A6F5-4DCD9E7BCB65}" srcId="{1750C1C8-6E78-4FA2-B2B6-A7BFDA71CACD}" destId="{9AA829A7-1DC2-489B-9A97-EA614F051DCF}" srcOrd="3" destOrd="0" parTransId="{745C93D3-5564-4F42-9DBC-FC89DE0BC245}" sibTransId="{273C4118-5DF2-4558-808F-C6E493B03B6C}"/>
    <dgm:cxn modelId="{16E7456F-B2DF-4D3D-B7B1-D45E319C2970}" type="presOf" srcId="{3BD1B768-FD50-4615-AA86-592B0DE2A5C0}" destId="{402F7714-16E9-4D41-9702-26E4F4BBC588}" srcOrd="0" destOrd="0" presId="urn:microsoft.com/office/officeart/2005/8/layout/bList2"/>
    <dgm:cxn modelId="{D4DFDC61-C8BE-4077-9432-0E5FDAB418A4}" srcId="{1750C1C8-6E78-4FA2-B2B6-A7BFDA71CACD}" destId="{5AA6E1AC-9F60-45CA-96EB-5F9A6E716433}" srcOrd="4" destOrd="0" parTransId="{0314C982-2623-4B5D-A390-0AE7E76AA313}" sibTransId="{1E40D789-6654-438B-A914-529FBDE8734A}"/>
    <dgm:cxn modelId="{FA5C7A68-7363-43DE-B03E-6477363739BE}" srcId="{1750C1C8-6E78-4FA2-B2B6-A7BFDA71CACD}" destId="{4F615A5A-19F8-4C25-BE2B-B41D3ACCA75D}" srcOrd="0" destOrd="0" parTransId="{2316EF57-7395-4E22-BEF4-8A699F115C54}" sibTransId="{D3145A88-6433-4715-BCA1-94AE10E2F939}"/>
    <dgm:cxn modelId="{EAC756EB-1D68-4F64-98A0-F464968E2C8A}" type="presOf" srcId="{31089712-9163-458E-809F-C578E2CF6DFB}" destId="{2CE2FCC7-8BED-4FBF-8BBD-9AA31D8AE2B3}" srcOrd="0" destOrd="0" presId="urn:microsoft.com/office/officeart/2005/8/layout/bList2"/>
    <dgm:cxn modelId="{A563B60D-6380-4E27-815F-6B77A4E1567D}" type="presOf" srcId="{5F6377B5-60F4-4240-8B1E-3D58381B540B}" destId="{3E1DB977-F0FD-4115-AF71-4C0B08984A09}" srcOrd="0" destOrd="0" presId="urn:microsoft.com/office/officeart/2005/8/layout/bList2"/>
    <dgm:cxn modelId="{1ACC1C14-CE9A-41CC-B399-AB5716BF4182}" srcId="{420D5E80-32A7-4C16-A4ED-242769E77A79}" destId="{AB3E80F8-9F01-45E9-AAD2-F3712476EC74}" srcOrd="1" destOrd="0" parTransId="{B549DD9F-8002-4AA9-83B2-4AD367E54547}" sibTransId="{5F867D58-117F-4B3F-876A-98099A15CE6C}"/>
    <dgm:cxn modelId="{76F11E2F-7F60-43AC-83D9-8488862D59F2}" type="presOf" srcId="{9AA829A7-1DC2-489B-9A97-EA614F051DCF}" destId="{2A93FC82-5C91-4232-80E5-AD1F84BDEA4A}" srcOrd="1" destOrd="0" presId="urn:microsoft.com/office/officeart/2005/8/layout/bList2"/>
    <dgm:cxn modelId="{B1A069B2-C575-4B72-958D-F497F5D81533}" type="presOf" srcId="{059E6E09-3899-4850-838A-CF5F12AA78D7}" destId="{402F7714-16E9-4D41-9702-26E4F4BBC588}" srcOrd="0" destOrd="1" presId="urn:microsoft.com/office/officeart/2005/8/layout/bList2"/>
    <dgm:cxn modelId="{66A694E5-3BF7-44EA-9BA0-208E9E2A8B99}" srcId="{1750C1C8-6E78-4FA2-B2B6-A7BFDA71CACD}" destId="{411F1DA5-9EB2-4661-9680-1C754148E4E3}" srcOrd="7" destOrd="0" parTransId="{8CC3FA70-4BF7-49DB-8997-A2CED8E8D057}" sibTransId="{FA4B7835-8630-4EAF-AC4E-99861604FC56}"/>
    <dgm:cxn modelId="{63E6F1B2-3906-4BDF-9622-4CA8440FF4B1}" type="presOf" srcId="{6CFB1421-FED1-49F8-AD89-08A5C3337DDB}" destId="{66A0DB19-B411-4D21-B48A-538A2B53B10E}" srcOrd="1" destOrd="0" presId="urn:microsoft.com/office/officeart/2005/8/layout/bList2"/>
    <dgm:cxn modelId="{BA266FAB-EA30-4D8F-9365-CBDEC44D9BC6}" type="presOf" srcId="{1E40D789-6654-438B-A914-529FBDE8734A}" destId="{A55B4B5E-2629-443D-B6A4-D441A2A6FE64}" srcOrd="0" destOrd="0" presId="urn:microsoft.com/office/officeart/2005/8/layout/bList2"/>
    <dgm:cxn modelId="{4307C9DC-C9A4-4E24-AC63-BFD176A8626C}" type="presOf" srcId="{D9913695-633B-43A6-933D-4E8A05C94849}" destId="{BFA3C5F0-0EC4-46DB-A540-0135B20895D3}" srcOrd="0" destOrd="4" presId="urn:microsoft.com/office/officeart/2005/8/layout/bList2"/>
    <dgm:cxn modelId="{4B329B74-AF5F-441E-B9D4-192670FBC441}" type="presOf" srcId="{CBA104F2-CA07-4F00-8865-1CA3038F0B62}" destId="{5AF5E861-C6AE-44CC-93D2-A8E466F8680D}" srcOrd="0" destOrd="0" presId="urn:microsoft.com/office/officeart/2005/8/layout/bList2"/>
    <dgm:cxn modelId="{A1E0C8ED-2FEC-4368-B582-DAF20E064F97}" srcId="{411F1DA5-9EB2-4661-9680-1C754148E4E3}" destId="{6325CBC1-C552-43F2-AFE9-E6DF16216331}" srcOrd="2" destOrd="0" parTransId="{3029EA72-51DA-4A6B-88C1-BDE41F9C7D05}" sibTransId="{E0641284-5C8A-452A-BF02-0004E667CB2C}"/>
    <dgm:cxn modelId="{4DB1D177-C983-4270-82FC-0E5626917805}" type="presOf" srcId="{3C7B8907-1C10-4061-A41C-9B9469D444CA}" destId="{BFA3C5F0-0EC4-46DB-A540-0135B20895D3}" srcOrd="0" destOrd="3" presId="urn:microsoft.com/office/officeart/2005/8/layout/bList2"/>
    <dgm:cxn modelId="{B39E7D5B-795E-454D-9235-9F037F9B3578}" type="presOf" srcId="{446D37D0-E557-4D29-990E-F87C02A07FD8}" destId="{BFA3C5F0-0EC4-46DB-A540-0135B20895D3}" srcOrd="0" destOrd="1" presId="urn:microsoft.com/office/officeart/2005/8/layout/bList2"/>
    <dgm:cxn modelId="{1410652F-529E-46C7-97F3-799C2985108D}" type="presOf" srcId="{05F5A094-80C7-4B80-BC78-4169EBD1FFAB}" destId="{38A09991-9369-4EB3-9478-DB4F4C037891}" srcOrd="1" destOrd="0" presId="urn:microsoft.com/office/officeart/2005/8/layout/bList2"/>
    <dgm:cxn modelId="{F18176F8-9F63-4CCE-9A1F-981435B4BE64}" type="presOf" srcId="{273C4118-5DF2-4558-808F-C6E493B03B6C}" destId="{409320CA-1CBB-4251-80F6-EA0493933A13}" srcOrd="0" destOrd="0" presId="urn:microsoft.com/office/officeart/2005/8/layout/bList2"/>
    <dgm:cxn modelId="{E4B63651-8ECD-4903-B6C8-D9CC0F609A7F}" srcId="{6CFB1421-FED1-49F8-AD89-08A5C3337DDB}" destId="{06E4235B-D76B-48C7-B1BA-4429CA84B5F2}" srcOrd="1" destOrd="0" parTransId="{458B67DB-7747-43E1-86C5-12AD216D81E7}" sibTransId="{BA3EA0C4-0D5C-42D8-8644-6E7EE646E62A}"/>
    <dgm:cxn modelId="{DFC04330-191A-4EDA-8EAF-B74A50D0143B}" type="presOf" srcId="{D3145A88-6433-4715-BCA1-94AE10E2F939}" destId="{96E5F044-5A22-4C31-A3D9-86CA9609EA27}" srcOrd="0" destOrd="0" presId="urn:microsoft.com/office/officeart/2005/8/layout/bList2"/>
    <dgm:cxn modelId="{A8F08111-2338-4711-BEF4-F241F244BAFA}" type="presOf" srcId="{398AD34C-0722-4CD6-B662-524C713390A2}" destId="{78F20980-C25B-42E3-B503-6ECF8D0D2502}" srcOrd="0" destOrd="0" presId="urn:microsoft.com/office/officeart/2005/8/layout/bList2"/>
    <dgm:cxn modelId="{CFF1E243-9C8F-4A75-8045-355F07C2F860}" type="presOf" srcId="{411F1DA5-9EB2-4661-9680-1C754148E4E3}" destId="{1179A79F-4536-4A69-94F3-6453C0AAD341}" srcOrd="0" destOrd="0" presId="urn:microsoft.com/office/officeart/2005/8/layout/bList2"/>
    <dgm:cxn modelId="{445FBAE6-57AA-4BBB-9792-8AB449CC208D}" type="presOf" srcId="{8AD2F534-2F62-451B-AED0-6E455691A3FB}" destId="{F1E027B7-71DF-4380-91B3-FB28BF754CB1}" srcOrd="1" destOrd="0" presId="urn:microsoft.com/office/officeart/2005/8/layout/bList2"/>
    <dgm:cxn modelId="{01FE7138-FE5E-4A2D-BC81-2D05D8B2616C}" srcId="{6CFB1421-FED1-49F8-AD89-08A5C3337DDB}" destId="{5F6377B5-60F4-4240-8B1E-3D58381B540B}" srcOrd="0" destOrd="0" parTransId="{4D331A8D-C086-4A80-8229-838E1303B196}" sibTransId="{0AE834D9-9A04-4591-A804-9C2DF2326E1C}"/>
    <dgm:cxn modelId="{7B0A3273-E8DC-4F0C-AF89-E8B627AEBD1F}" type="presOf" srcId="{4F615A5A-19F8-4C25-BE2B-B41D3ACCA75D}" destId="{C6B0F0DB-5E75-4E1B-AF2E-1DA910A4E246}" srcOrd="1" destOrd="0" presId="urn:microsoft.com/office/officeart/2005/8/layout/bList2"/>
    <dgm:cxn modelId="{CAEA048F-B6AB-44C3-ADB6-CACEDA091D41}" type="presOf" srcId="{1EF829EA-CF3F-485C-BF43-DEB9ED242FF1}" destId="{78F20980-C25B-42E3-B503-6ECF8D0D2502}" srcOrd="0" destOrd="1" presId="urn:microsoft.com/office/officeart/2005/8/layout/bList2"/>
    <dgm:cxn modelId="{93BE0BAF-3B0C-4C9B-A014-3F9F8F8E20B6}" srcId="{8AD2F534-2F62-451B-AED0-6E455691A3FB}" destId="{EF695D65-50AE-4B70-81F6-FD17CCBE901A}" srcOrd="0" destOrd="0" parTransId="{A13DEFC2-6F65-4F20-A0CB-DE70ED2F86C6}" sibTransId="{F5DBEC8A-5D6E-4734-9E07-80CDDD07D482}"/>
    <dgm:cxn modelId="{A122C089-7489-4077-97C6-3979BD5C5EEA}" type="presOf" srcId="{EF695D65-50AE-4B70-81F6-FD17CCBE901A}" destId="{5C783999-F140-4064-A5C2-E751901E6B6C}" srcOrd="0" destOrd="0" presId="urn:microsoft.com/office/officeart/2005/8/layout/bList2"/>
    <dgm:cxn modelId="{4BF313A0-0392-4B0E-8379-7542DBB4FEF4}" type="presOf" srcId="{9AA829A7-1DC2-489B-9A97-EA614F051DCF}" destId="{CF690E14-B51B-47A3-B70A-0EDBAFA75E35}" srcOrd="0" destOrd="0" presId="urn:microsoft.com/office/officeart/2005/8/layout/bList2"/>
    <dgm:cxn modelId="{CC469977-EF3F-4352-A324-2CF839B19A65}" type="presOf" srcId="{2999587B-6CF3-477C-8DBA-D3C1648B2D71}" destId="{1ADEDE00-FE7D-4944-9144-057CC57D2289}" srcOrd="0" destOrd="0" presId="urn:microsoft.com/office/officeart/2005/8/layout/bList2"/>
    <dgm:cxn modelId="{82DBC517-3525-4CFE-BC25-356AE81D8E86}" type="presOf" srcId="{6029E0DC-F88B-4D6D-99D7-1F394449993D}" destId="{30F6282D-E881-4F01-ADB0-920EA54E517B}" srcOrd="0" destOrd="0" presId="urn:microsoft.com/office/officeart/2005/8/layout/bList2"/>
    <dgm:cxn modelId="{FC95243A-C7A8-4CC4-A903-E3101BF55ACB}" type="presOf" srcId="{1750C1C8-6E78-4FA2-B2B6-A7BFDA71CACD}" destId="{CA7BCEFB-9483-493C-B6A4-C2ECD0A9E7BD}" srcOrd="0" destOrd="0" presId="urn:microsoft.com/office/officeart/2005/8/layout/bList2"/>
    <dgm:cxn modelId="{FA9FC6D1-A29B-46DD-9E25-D03A530DD818}" srcId="{411F1DA5-9EB2-4661-9680-1C754148E4E3}" destId="{D9913695-633B-43A6-933D-4E8A05C94849}" srcOrd="4" destOrd="0" parTransId="{53F39A8C-73DD-434F-8416-2F7BB2F7945E}" sibTransId="{3BE0B74E-41AC-4686-9B90-9B234A955279}"/>
    <dgm:cxn modelId="{21B2D420-0A29-4521-B41B-A6255B332B33}" srcId="{411F1DA5-9EB2-4661-9680-1C754148E4E3}" destId="{3C7B8907-1C10-4061-A41C-9B9469D444CA}" srcOrd="3" destOrd="0" parTransId="{FD6F6B71-D1D7-4AC4-BD97-D50D1712E1F2}" sibTransId="{694AF793-EE82-4A91-A880-C53B9781E021}"/>
    <dgm:cxn modelId="{0C58BB98-A892-4520-9B6D-C4CB97A5612A}" type="presOf" srcId="{6325CBC1-C552-43F2-AFE9-E6DF16216331}" destId="{BFA3C5F0-0EC4-46DB-A540-0135B20895D3}" srcOrd="0" destOrd="2" presId="urn:microsoft.com/office/officeart/2005/8/layout/bList2"/>
    <dgm:cxn modelId="{046788DC-1D84-43DC-8174-0BD22B3FB882}" srcId="{411F1DA5-9EB2-4661-9680-1C754148E4E3}" destId="{38CAB5AD-95F1-469F-9CA3-9584132B654E}" srcOrd="0" destOrd="0" parTransId="{B0F239D5-7F84-411C-B446-779022F343A4}" sibTransId="{EC450F60-A25F-4346-AD3E-4108C5EC9A90}"/>
    <dgm:cxn modelId="{B8C6C8CF-CE58-43FA-8DB8-25E82970EE03}" type="presOf" srcId="{5AA6E1AC-9F60-45CA-96EB-5F9A6E716433}" destId="{9F2D4A21-C687-4A72-8755-E84C2E959501}" srcOrd="0" destOrd="0" presId="urn:microsoft.com/office/officeart/2005/8/layout/bList2"/>
    <dgm:cxn modelId="{8620DF13-BB68-4A98-A3B1-8D7BEB005243}" srcId="{411F1DA5-9EB2-4661-9680-1C754148E4E3}" destId="{446D37D0-E557-4D29-990E-F87C02A07FD8}" srcOrd="1" destOrd="0" parTransId="{CABBE81C-1D7F-4A6A-9A7B-4917DADC1182}" sibTransId="{F1580CAF-A072-4969-9DBD-F665DFA0A977}"/>
    <dgm:cxn modelId="{092063B6-7083-4A90-8824-964424E2B82F}" type="presOf" srcId="{5AA6E1AC-9F60-45CA-96EB-5F9A6E716433}" destId="{853C00BA-A8BE-4EE3-9785-ED7CE45CA8F7}" srcOrd="1" destOrd="0" presId="urn:microsoft.com/office/officeart/2005/8/layout/bList2"/>
    <dgm:cxn modelId="{7BC2DBEB-A83E-40D5-AACB-406C1A476021}" type="presParOf" srcId="{CA7BCEFB-9483-493C-B6A4-C2ECD0A9E7BD}" destId="{0C40B584-BD2E-411E-A732-E7BBDC86E182}" srcOrd="0" destOrd="0" presId="urn:microsoft.com/office/officeart/2005/8/layout/bList2"/>
    <dgm:cxn modelId="{485255C0-41D7-4D20-B3BD-D54F7C03A4E4}" type="presParOf" srcId="{0C40B584-BD2E-411E-A732-E7BBDC86E182}" destId="{2CE2FCC7-8BED-4FBF-8BBD-9AA31D8AE2B3}" srcOrd="0" destOrd="0" presId="urn:microsoft.com/office/officeart/2005/8/layout/bList2"/>
    <dgm:cxn modelId="{760F3F0D-E987-4D97-AED0-AADD8C18656C}" type="presParOf" srcId="{0C40B584-BD2E-411E-A732-E7BBDC86E182}" destId="{8DAC80FA-3310-4587-BD95-941A4F8F40E7}" srcOrd="1" destOrd="0" presId="urn:microsoft.com/office/officeart/2005/8/layout/bList2"/>
    <dgm:cxn modelId="{E080C94C-4690-4AB8-B9C1-4FF10744ED28}" type="presParOf" srcId="{0C40B584-BD2E-411E-A732-E7BBDC86E182}" destId="{C6B0F0DB-5E75-4E1B-AF2E-1DA910A4E246}" srcOrd="2" destOrd="0" presId="urn:microsoft.com/office/officeart/2005/8/layout/bList2"/>
    <dgm:cxn modelId="{1F154894-730B-4C4D-8C32-EB102E6A0B12}" type="presParOf" srcId="{0C40B584-BD2E-411E-A732-E7BBDC86E182}" destId="{F25C37C2-E410-4609-B4B7-355134B6FF71}" srcOrd="3" destOrd="0" presId="urn:microsoft.com/office/officeart/2005/8/layout/bList2"/>
    <dgm:cxn modelId="{392E4D9E-8429-49F7-BE96-246C1DCBAD2F}" type="presParOf" srcId="{CA7BCEFB-9483-493C-B6A4-C2ECD0A9E7BD}" destId="{96E5F044-5A22-4C31-A3D9-86CA9609EA27}" srcOrd="1" destOrd="0" presId="urn:microsoft.com/office/officeart/2005/8/layout/bList2"/>
    <dgm:cxn modelId="{DCE4218E-337D-4E7C-9977-A80F9CF695B0}" type="presParOf" srcId="{CA7BCEFB-9483-493C-B6A4-C2ECD0A9E7BD}" destId="{F88272CB-9977-4A2C-9041-7D6576D0D563}" srcOrd="2" destOrd="0" presId="urn:microsoft.com/office/officeart/2005/8/layout/bList2"/>
    <dgm:cxn modelId="{4AB0FE2D-2D7B-4E7D-94E2-907DE528AEDC}" type="presParOf" srcId="{F88272CB-9977-4A2C-9041-7D6576D0D563}" destId="{5C783999-F140-4064-A5C2-E751901E6B6C}" srcOrd="0" destOrd="0" presId="urn:microsoft.com/office/officeart/2005/8/layout/bList2"/>
    <dgm:cxn modelId="{E7AD5FBB-C441-406E-B0A6-6225D3F691BA}" type="presParOf" srcId="{F88272CB-9977-4A2C-9041-7D6576D0D563}" destId="{22C525F3-655A-4378-BBD4-C5A75B416595}" srcOrd="1" destOrd="0" presId="urn:microsoft.com/office/officeart/2005/8/layout/bList2"/>
    <dgm:cxn modelId="{3A53445A-99D1-4B03-B3E0-A8EC45A2413A}" type="presParOf" srcId="{F88272CB-9977-4A2C-9041-7D6576D0D563}" destId="{F1E027B7-71DF-4380-91B3-FB28BF754CB1}" srcOrd="2" destOrd="0" presId="urn:microsoft.com/office/officeart/2005/8/layout/bList2"/>
    <dgm:cxn modelId="{B563B246-34C3-47DE-9627-F3FC56905FC5}" type="presParOf" srcId="{F88272CB-9977-4A2C-9041-7D6576D0D563}" destId="{64655955-FB18-41EE-941B-818D0930C793}" srcOrd="3" destOrd="0" presId="urn:microsoft.com/office/officeart/2005/8/layout/bList2"/>
    <dgm:cxn modelId="{C2F8BE98-127B-4544-BAA7-8CBB6EBA0EF9}" type="presParOf" srcId="{CA7BCEFB-9483-493C-B6A4-C2ECD0A9E7BD}" destId="{1ADEDE00-FE7D-4944-9144-057CC57D2289}" srcOrd="3" destOrd="0" presId="urn:microsoft.com/office/officeart/2005/8/layout/bList2"/>
    <dgm:cxn modelId="{1817ADA4-4252-4AA8-802A-843141A37901}" type="presParOf" srcId="{CA7BCEFB-9483-493C-B6A4-C2ECD0A9E7BD}" destId="{746F0A2A-716E-4D9C-A6D3-FDF40C0F0BAF}" srcOrd="4" destOrd="0" presId="urn:microsoft.com/office/officeart/2005/8/layout/bList2"/>
    <dgm:cxn modelId="{2A054D05-A4FB-4EE5-A65A-C10D1665CB7A}" type="presParOf" srcId="{746F0A2A-716E-4D9C-A6D3-FDF40C0F0BAF}" destId="{3E1DB977-F0FD-4115-AF71-4C0B08984A09}" srcOrd="0" destOrd="0" presId="urn:microsoft.com/office/officeart/2005/8/layout/bList2"/>
    <dgm:cxn modelId="{3CCA2E5D-78BC-414C-B304-0433E3104A1E}" type="presParOf" srcId="{746F0A2A-716E-4D9C-A6D3-FDF40C0F0BAF}" destId="{62C7985C-01C5-4E8F-82DE-130F4BF1DA54}" srcOrd="1" destOrd="0" presId="urn:microsoft.com/office/officeart/2005/8/layout/bList2"/>
    <dgm:cxn modelId="{1CD9970A-EE7D-4E97-AAD1-A39BA32044A8}" type="presParOf" srcId="{746F0A2A-716E-4D9C-A6D3-FDF40C0F0BAF}" destId="{66A0DB19-B411-4D21-B48A-538A2B53B10E}" srcOrd="2" destOrd="0" presId="urn:microsoft.com/office/officeart/2005/8/layout/bList2"/>
    <dgm:cxn modelId="{F8619A46-DACA-45D8-9543-A5E6FAE535D8}" type="presParOf" srcId="{746F0A2A-716E-4D9C-A6D3-FDF40C0F0BAF}" destId="{5E90FD56-799A-4D29-8A53-FC3A650B2D2A}" srcOrd="3" destOrd="0" presId="urn:microsoft.com/office/officeart/2005/8/layout/bList2"/>
    <dgm:cxn modelId="{D6F41D65-21A3-48ED-9F9A-E8F90C5BEB98}" type="presParOf" srcId="{CA7BCEFB-9483-493C-B6A4-C2ECD0A9E7BD}" destId="{5AF5E861-C6AE-44CC-93D2-A8E466F8680D}" srcOrd="5" destOrd="0" presId="urn:microsoft.com/office/officeart/2005/8/layout/bList2"/>
    <dgm:cxn modelId="{43F28E21-E93E-4A5E-A8D9-2306896E0125}" type="presParOf" srcId="{CA7BCEFB-9483-493C-B6A4-C2ECD0A9E7BD}" destId="{61B04675-BA0F-4C7A-B8AD-BEAFEC07A91B}" srcOrd="6" destOrd="0" presId="urn:microsoft.com/office/officeart/2005/8/layout/bList2"/>
    <dgm:cxn modelId="{CB08545C-1979-4AF1-97D9-D77BB2E64152}" type="presParOf" srcId="{61B04675-BA0F-4C7A-B8AD-BEAFEC07A91B}" destId="{78F20980-C25B-42E3-B503-6ECF8D0D2502}" srcOrd="0" destOrd="0" presId="urn:microsoft.com/office/officeart/2005/8/layout/bList2"/>
    <dgm:cxn modelId="{495C5EB9-A91E-4AE9-8781-F5C3CD27CFE9}" type="presParOf" srcId="{61B04675-BA0F-4C7A-B8AD-BEAFEC07A91B}" destId="{CF690E14-B51B-47A3-B70A-0EDBAFA75E35}" srcOrd="1" destOrd="0" presId="urn:microsoft.com/office/officeart/2005/8/layout/bList2"/>
    <dgm:cxn modelId="{9B8A7D4A-0931-41CF-BA73-047C7E196406}" type="presParOf" srcId="{61B04675-BA0F-4C7A-B8AD-BEAFEC07A91B}" destId="{2A93FC82-5C91-4232-80E5-AD1F84BDEA4A}" srcOrd="2" destOrd="0" presId="urn:microsoft.com/office/officeart/2005/8/layout/bList2"/>
    <dgm:cxn modelId="{8307054C-146A-48FC-9207-50F03C13B194}" type="presParOf" srcId="{61B04675-BA0F-4C7A-B8AD-BEAFEC07A91B}" destId="{5CEE7100-4493-4DC5-9971-CBD81E622C9D}" srcOrd="3" destOrd="0" presId="urn:microsoft.com/office/officeart/2005/8/layout/bList2"/>
    <dgm:cxn modelId="{F41107B2-AD0A-4B80-88F6-CA878C72283B}" type="presParOf" srcId="{CA7BCEFB-9483-493C-B6A4-C2ECD0A9E7BD}" destId="{409320CA-1CBB-4251-80F6-EA0493933A13}" srcOrd="7" destOrd="0" presId="urn:microsoft.com/office/officeart/2005/8/layout/bList2"/>
    <dgm:cxn modelId="{200D0D64-5099-444C-BDA1-939ABE8F1B87}" type="presParOf" srcId="{CA7BCEFB-9483-493C-B6A4-C2ECD0A9E7BD}" destId="{3E6F4509-1739-4A10-9655-1D5A00B32511}" srcOrd="8" destOrd="0" presId="urn:microsoft.com/office/officeart/2005/8/layout/bList2"/>
    <dgm:cxn modelId="{825AB7D9-8669-42B3-B56C-BA846E147410}" type="presParOf" srcId="{3E6F4509-1739-4A10-9655-1D5A00B32511}" destId="{402F7714-16E9-4D41-9702-26E4F4BBC588}" srcOrd="0" destOrd="0" presId="urn:microsoft.com/office/officeart/2005/8/layout/bList2"/>
    <dgm:cxn modelId="{678DBAEE-23BA-469F-B3D6-C5CADF547E3F}" type="presParOf" srcId="{3E6F4509-1739-4A10-9655-1D5A00B32511}" destId="{9F2D4A21-C687-4A72-8755-E84C2E959501}" srcOrd="1" destOrd="0" presId="urn:microsoft.com/office/officeart/2005/8/layout/bList2"/>
    <dgm:cxn modelId="{C08DDE2A-6E53-40C0-AF30-9DD5286F2568}" type="presParOf" srcId="{3E6F4509-1739-4A10-9655-1D5A00B32511}" destId="{853C00BA-A8BE-4EE3-9785-ED7CE45CA8F7}" srcOrd="2" destOrd="0" presId="urn:microsoft.com/office/officeart/2005/8/layout/bList2"/>
    <dgm:cxn modelId="{4F6E0C80-66BE-4C46-97EB-DEAB227AD714}" type="presParOf" srcId="{3E6F4509-1739-4A10-9655-1D5A00B32511}" destId="{0481BC42-A96F-4BF8-B570-BCF187D5F670}" srcOrd="3" destOrd="0" presId="urn:microsoft.com/office/officeart/2005/8/layout/bList2"/>
    <dgm:cxn modelId="{F1285B9B-0A93-4660-BF64-1B833ADD1AF9}" type="presParOf" srcId="{CA7BCEFB-9483-493C-B6A4-C2ECD0A9E7BD}" destId="{A55B4B5E-2629-443D-B6A4-D441A2A6FE64}" srcOrd="9" destOrd="0" presId="urn:microsoft.com/office/officeart/2005/8/layout/bList2"/>
    <dgm:cxn modelId="{FA426243-08AE-42A5-BE44-2D98A436DCE7}" type="presParOf" srcId="{CA7BCEFB-9483-493C-B6A4-C2ECD0A9E7BD}" destId="{6D5B9FE1-D636-4ADC-A68E-D7413E4D1E9F}" srcOrd="10" destOrd="0" presId="urn:microsoft.com/office/officeart/2005/8/layout/bList2"/>
    <dgm:cxn modelId="{D8F6243D-7617-4E33-AC9F-478C5BC9A872}" type="presParOf" srcId="{6D5B9FE1-D636-4ADC-A68E-D7413E4D1E9F}" destId="{30F6282D-E881-4F01-ADB0-920EA54E517B}" srcOrd="0" destOrd="0" presId="urn:microsoft.com/office/officeart/2005/8/layout/bList2"/>
    <dgm:cxn modelId="{8DCDDDF2-D14D-445B-B583-E9FABC8F92C2}" type="presParOf" srcId="{6D5B9FE1-D636-4ADC-A68E-D7413E4D1E9F}" destId="{CCA9D76C-66FB-41BF-AA02-B729E0A53A31}" srcOrd="1" destOrd="0" presId="urn:microsoft.com/office/officeart/2005/8/layout/bList2"/>
    <dgm:cxn modelId="{79D82BD3-6AF6-4849-8473-646C0AC87F28}" type="presParOf" srcId="{6D5B9FE1-D636-4ADC-A68E-D7413E4D1E9F}" destId="{38A09991-9369-4EB3-9478-DB4F4C037891}" srcOrd="2" destOrd="0" presId="urn:microsoft.com/office/officeart/2005/8/layout/bList2"/>
    <dgm:cxn modelId="{AA8FE100-1E84-45DD-8D27-726995BB27E4}" type="presParOf" srcId="{6D5B9FE1-D636-4ADC-A68E-D7413E4D1E9F}" destId="{7C379523-3C73-496B-BAF1-61D6CCD0C663}" srcOrd="3" destOrd="0" presId="urn:microsoft.com/office/officeart/2005/8/layout/bList2"/>
    <dgm:cxn modelId="{D5C6E244-F526-4873-B532-10BD724CE370}" type="presParOf" srcId="{CA7BCEFB-9483-493C-B6A4-C2ECD0A9E7BD}" destId="{08EE2458-CEEB-403E-83E8-BE4A093A9D8D}" srcOrd="11" destOrd="0" presId="urn:microsoft.com/office/officeart/2005/8/layout/bList2"/>
    <dgm:cxn modelId="{7F32175F-1BB3-4DB1-8CF1-DECBD5C23250}" type="presParOf" srcId="{CA7BCEFB-9483-493C-B6A4-C2ECD0A9E7BD}" destId="{29905841-7706-4C0A-A291-6986B9F988D1}" srcOrd="12" destOrd="0" presId="urn:microsoft.com/office/officeart/2005/8/layout/bList2"/>
    <dgm:cxn modelId="{E6324D60-B80C-4619-8C19-CF78E6F08B8B}" type="presParOf" srcId="{29905841-7706-4C0A-A291-6986B9F988D1}" destId="{446296E9-CE7D-447A-B83B-4818B5C7B882}" srcOrd="0" destOrd="0" presId="urn:microsoft.com/office/officeart/2005/8/layout/bList2"/>
    <dgm:cxn modelId="{4539D915-C3B2-4149-B313-5633C97529F1}" type="presParOf" srcId="{29905841-7706-4C0A-A291-6986B9F988D1}" destId="{E557AC8E-3D00-41CB-B9C9-D6EF95A981C4}" srcOrd="1" destOrd="0" presId="urn:microsoft.com/office/officeart/2005/8/layout/bList2"/>
    <dgm:cxn modelId="{2E7A90A3-AE93-485B-AD18-FBD862C273C2}" type="presParOf" srcId="{29905841-7706-4C0A-A291-6986B9F988D1}" destId="{7CA66F61-AE6A-4B82-A668-78F0D5E8A682}" srcOrd="2" destOrd="0" presId="urn:microsoft.com/office/officeart/2005/8/layout/bList2"/>
    <dgm:cxn modelId="{A7B9E79D-BF57-4BF7-983B-FE06D86FA8DC}" type="presParOf" srcId="{29905841-7706-4C0A-A291-6986B9F988D1}" destId="{37597306-9276-43AE-AB82-6AABFE9E7325}" srcOrd="3" destOrd="0" presId="urn:microsoft.com/office/officeart/2005/8/layout/bList2"/>
    <dgm:cxn modelId="{98D5F998-7E67-4E9C-880F-8850E8AA090E}" type="presParOf" srcId="{CA7BCEFB-9483-493C-B6A4-C2ECD0A9E7BD}" destId="{8BA845AA-4B3E-4682-85D7-B02411F0E837}" srcOrd="13" destOrd="0" presId="urn:microsoft.com/office/officeart/2005/8/layout/bList2"/>
    <dgm:cxn modelId="{07808830-44FD-47F6-B968-B93C8918E8CE}" type="presParOf" srcId="{CA7BCEFB-9483-493C-B6A4-C2ECD0A9E7BD}" destId="{704B1FF3-2409-4768-A060-1B6BCD8DC89F}" srcOrd="14" destOrd="0" presId="urn:microsoft.com/office/officeart/2005/8/layout/bList2"/>
    <dgm:cxn modelId="{7181E400-9305-4064-8E7D-EF6D3B39D99A}" type="presParOf" srcId="{704B1FF3-2409-4768-A060-1B6BCD8DC89F}" destId="{BFA3C5F0-0EC4-46DB-A540-0135B20895D3}" srcOrd="0" destOrd="0" presId="urn:microsoft.com/office/officeart/2005/8/layout/bList2"/>
    <dgm:cxn modelId="{31B1F2AB-C394-457B-9A26-D1DA0BA93344}" type="presParOf" srcId="{704B1FF3-2409-4768-A060-1B6BCD8DC89F}" destId="{1179A79F-4536-4A69-94F3-6453C0AAD341}" srcOrd="1" destOrd="0" presId="urn:microsoft.com/office/officeart/2005/8/layout/bList2"/>
    <dgm:cxn modelId="{0C330E69-1905-4840-9F68-156728401D0D}" type="presParOf" srcId="{704B1FF3-2409-4768-A060-1B6BCD8DC89F}" destId="{629D4D2B-0806-4EE8-B2C4-C1E0824D8E23}" srcOrd="2" destOrd="0" presId="urn:microsoft.com/office/officeart/2005/8/layout/bList2"/>
    <dgm:cxn modelId="{A2505929-0A4C-42C0-8923-589C521B37F7}" type="presParOf" srcId="{704B1FF3-2409-4768-A060-1B6BCD8DC89F}" destId="{EDB354F6-E293-485B-AEA3-320622095E4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67CE90-AB13-41A3-897A-D0B67E1D4FEE}" type="doc">
      <dgm:prSet loTypeId="urn:microsoft.com/office/officeart/2005/8/layout/hList2" loCatId="list" qsTypeId="urn:microsoft.com/office/officeart/2005/8/quickstyle/simple1" qsCatId="simple" csTypeId="urn:microsoft.com/office/officeart/2005/8/colors/accent3_1" csCatId="accent3" phldr="1"/>
      <dgm:spPr/>
      <dgm:t>
        <a:bodyPr/>
        <a:lstStyle/>
        <a:p>
          <a:endParaRPr lang="ru-RU"/>
        </a:p>
      </dgm:t>
    </dgm:pt>
    <dgm:pt modelId="{7F2FF343-8C58-46E5-893C-91A68DFB295C}">
      <dgm:prSet phldrT="[Текст]"/>
      <dgm:spPr/>
      <dgm:t>
        <a:bodyPr/>
        <a:lstStyle/>
        <a:p>
          <a:r>
            <a:rPr lang="ru-RU" b="1" i="1" dirty="0" smtClean="0">
              <a:latin typeface="Times New Roman" panose="02020603050405020304" pitchFamily="18" charset="0"/>
              <a:cs typeface="Times New Roman" panose="02020603050405020304" pitchFamily="18" charset="0"/>
            </a:rPr>
            <a:t>ГИА</a:t>
          </a:r>
          <a:endParaRPr lang="ru-RU" b="1" i="1" dirty="0">
            <a:latin typeface="Times New Roman" panose="02020603050405020304" pitchFamily="18" charset="0"/>
            <a:cs typeface="Times New Roman" panose="02020603050405020304" pitchFamily="18" charset="0"/>
          </a:endParaRPr>
        </a:p>
      </dgm:t>
    </dgm:pt>
    <dgm:pt modelId="{F50BD3CC-AFD3-4E59-BCAC-CF56942B4AA2}" type="parTrans" cxnId="{FDCD5A9C-F5E8-40E2-96C4-6F55A4022303}">
      <dgm:prSet/>
      <dgm:spPr/>
      <dgm:t>
        <a:bodyPr/>
        <a:lstStyle/>
        <a:p>
          <a:endParaRPr lang="ru-RU"/>
        </a:p>
      </dgm:t>
    </dgm:pt>
    <dgm:pt modelId="{37DC37D1-E8B1-4524-B609-29F540E140BD}" type="sibTrans" cxnId="{FDCD5A9C-F5E8-40E2-96C4-6F55A4022303}">
      <dgm:prSet/>
      <dgm:spPr/>
      <dgm:t>
        <a:bodyPr/>
        <a:lstStyle/>
        <a:p>
          <a:endParaRPr lang="ru-RU"/>
        </a:p>
      </dgm:t>
    </dgm:pt>
    <dgm:pt modelId="{CA4E49D3-9494-4DC7-BA5C-36E6747467A1}">
      <dgm:prSet phldrT="[Текст]"/>
      <dgm:spPr/>
      <dgm:t>
        <a:bodyPr/>
        <a:lstStyle/>
        <a:p>
          <a:pPr>
            <a:spcAft>
              <a:spcPts val="600"/>
            </a:spcAft>
          </a:pPr>
          <a:r>
            <a:rPr lang="ru-RU" b="1" dirty="0" smtClean="0">
              <a:latin typeface="Times New Roman" panose="02020603050405020304" pitchFamily="18" charset="0"/>
              <a:cs typeface="Times New Roman" panose="02020603050405020304" pitchFamily="18" charset="0"/>
            </a:rPr>
            <a:t>Основание для выбора формы ГИА</a:t>
          </a:r>
          <a:r>
            <a:rPr lang="ru-RU" dirty="0" smtClean="0">
              <a:latin typeface="Times New Roman" panose="02020603050405020304" pitchFamily="18" charset="0"/>
              <a:cs typeface="Times New Roman" panose="02020603050405020304" pitchFamily="18" charset="0"/>
            </a:rPr>
            <a:t>: да</a:t>
          </a:r>
          <a:endParaRPr lang="ru-RU" dirty="0">
            <a:latin typeface="Times New Roman" panose="02020603050405020304" pitchFamily="18" charset="0"/>
            <a:cs typeface="Times New Roman" panose="02020603050405020304" pitchFamily="18" charset="0"/>
          </a:endParaRPr>
        </a:p>
      </dgm:t>
    </dgm:pt>
    <dgm:pt modelId="{49DB7345-4E53-40BB-9A75-7DCA5BE32D5D}" type="parTrans" cxnId="{60DFC48B-7D5F-4E23-AEBF-1CB621AC46F8}">
      <dgm:prSet/>
      <dgm:spPr/>
      <dgm:t>
        <a:bodyPr/>
        <a:lstStyle/>
        <a:p>
          <a:endParaRPr lang="ru-RU"/>
        </a:p>
      </dgm:t>
    </dgm:pt>
    <dgm:pt modelId="{398FE88B-3CFF-4F18-B828-1C84DE83880C}" type="sibTrans" cxnId="{60DFC48B-7D5F-4E23-AEBF-1CB621AC46F8}">
      <dgm:prSet/>
      <dgm:spPr/>
      <dgm:t>
        <a:bodyPr/>
        <a:lstStyle/>
        <a:p>
          <a:endParaRPr lang="ru-RU"/>
        </a:p>
      </dgm:t>
    </dgm:pt>
    <dgm:pt modelId="{340E9289-B6B9-4DF3-85AC-550045E77D87}">
      <dgm:prSet phldrT="[Текст]"/>
      <dgm:spPr/>
      <dgm:t>
        <a:bodyPr/>
        <a:lstStyle/>
        <a:p>
          <a:r>
            <a:rPr lang="ru-RU" b="1" i="1" dirty="0" smtClean="0">
              <a:latin typeface="Times New Roman" panose="02020603050405020304" pitchFamily="18" charset="0"/>
              <a:cs typeface="Times New Roman" panose="02020603050405020304" pitchFamily="18" charset="0"/>
            </a:rPr>
            <a:t>Экзамены</a:t>
          </a:r>
          <a:endParaRPr lang="ru-RU" b="1" i="1" dirty="0">
            <a:latin typeface="Times New Roman" panose="02020603050405020304" pitchFamily="18" charset="0"/>
            <a:cs typeface="Times New Roman" panose="02020603050405020304" pitchFamily="18" charset="0"/>
          </a:endParaRPr>
        </a:p>
      </dgm:t>
    </dgm:pt>
    <dgm:pt modelId="{5EAD527D-D05F-4D4B-9A93-FEFDB966B745}" type="parTrans" cxnId="{8114AE94-7892-406E-8C26-4B419F67E4F7}">
      <dgm:prSet/>
      <dgm:spPr/>
      <dgm:t>
        <a:bodyPr/>
        <a:lstStyle/>
        <a:p>
          <a:endParaRPr lang="ru-RU"/>
        </a:p>
      </dgm:t>
    </dgm:pt>
    <dgm:pt modelId="{69BA93E2-57CC-49CF-A08D-EF3320C421DB}" type="sibTrans" cxnId="{8114AE94-7892-406E-8C26-4B419F67E4F7}">
      <dgm:prSet/>
      <dgm:spPr/>
      <dgm:t>
        <a:bodyPr/>
        <a:lstStyle/>
        <a:p>
          <a:endParaRPr lang="ru-RU"/>
        </a:p>
      </dgm:t>
    </dgm:pt>
    <dgm:pt modelId="{36C3C3D0-9930-4122-8DF8-1C7249131AF8}">
      <dgm:prSet phldrT="[Текст]"/>
      <dgm:spPr/>
      <dgm:t>
        <a:bodyPr/>
        <a:lstStyle/>
        <a:p>
          <a:pPr>
            <a:spcAft>
              <a:spcPts val="600"/>
            </a:spcAft>
          </a:pPr>
          <a:r>
            <a:rPr lang="ru-RU" b="1" dirty="0" smtClean="0">
              <a:latin typeface="Times New Roman" panose="02020603050405020304" pitchFamily="18" charset="0"/>
              <a:cs typeface="Times New Roman" panose="02020603050405020304" pitchFamily="18" charset="0"/>
            </a:rPr>
            <a:t>Русский язык: </a:t>
          </a:r>
          <a:r>
            <a:rPr lang="ru-RU" dirty="0" smtClean="0">
              <a:latin typeface="Times New Roman" panose="02020603050405020304" pitchFamily="18" charset="0"/>
              <a:cs typeface="Times New Roman" panose="02020603050405020304" pitchFamily="18" charset="0"/>
            </a:rPr>
            <a:t>200 (сочинение) / 500 (изложение с творческим заданием)</a:t>
          </a:r>
          <a:endParaRPr lang="ru-RU" dirty="0">
            <a:latin typeface="Times New Roman" panose="02020603050405020304" pitchFamily="18" charset="0"/>
            <a:cs typeface="Times New Roman" panose="02020603050405020304" pitchFamily="18" charset="0"/>
          </a:endParaRPr>
        </a:p>
      </dgm:t>
    </dgm:pt>
    <dgm:pt modelId="{405EA322-3A0C-4FCB-990F-E82C5C4C0B71}" type="parTrans" cxnId="{06F022EE-ABCE-4294-87CC-56A69729CB53}">
      <dgm:prSet/>
      <dgm:spPr/>
      <dgm:t>
        <a:bodyPr/>
        <a:lstStyle/>
        <a:p>
          <a:endParaRPr lang="ru-RU"/>
        </a:p>
      </dgm:t>
    </dgm:pt>
    <dgm:pt modelId="{F0B8C8B0-EFF0-445C-B7F3-804B7EFED0FD}" type="sibTrans" cxnId="{06F022EE-ABCE-4294-87CC-56A69729CB53}">
      <dgm:prSet/>
      <dgm:spPr/>
      <dgm:t>
        <a:bodyPr/>
        <a:lstStyle/>
        <a:p>
          <a:endParaRPr lang="ru-RU"/>
        </a:p>
      </dgm:t>
    </dgm:pt>
    <dgm:pt modelId="{88819592-B312-4150-B34C-7EBF4DA03B7B}">
      <dgm:prSet phldrT="[Текст]"/>
      <dgm:spPr/>
      <dgm:t>
        <a:bodyPr/>
        <a:lstStyle/>
        <a:p>
          <a:r>
            <a:rPr lang="ru-RU" b="1" i="1" dirty="0" smtClean="0">
              <a:latin typeface="Times New Roman" panose="02020603050405020304" pitchFamily="18" charset="0"/>
              <a:cs typeface="Times New Roman" panose="02020603050405020304" pitchFamily="18" charset="0"/>
            </a:rPr>
            <a:t>Особенности проведения</a:t>
          </a:r>
          <a:endParaRPr lang="ru-RU" b="1" i="1" dirty="0">
            <a:latin typeface="Times New Roman" panose="02020603050405020304" pitchFamily="18" charset="0"/>
            <a:cs typeface="Times New Roman" panose="02020603050405020304" pitchFamily="18" charset="0"/>
          </a:endParaRPr>
        </a:p>
      </dgm:t>
    </dgm:pt>
    <dgm:pt modelId="{FFF1F753-09FB-45E2-B21F-62DCC1A1168C}" type="parTrans" cxnId="{2ADFFCC6-894B-4A57-8035-783642CB4FFA}">
      <dgm:prSet/>
      <dgm:spPr/>
      <dgm:t>
        <a:bodyPr/>
        <a:lstStyle/>
        <a:p>
          <a:endParaRPr lang="ru-RU"/>
        </a:p>
      </dgm:t>
    </dgm:pt>
    <dgm:pt modelId="{B4D5D055-A44D-473F-BD30-4072A4E47968}" type="sibTrans" cxnId="{2ADFFCC6-894B-4A57-8035-783642CB4FFA}">
      <dgm:prSet/>
      <dgm:spPr/>
      <dgm:t>
        <a:bodyPr/>
        <a:lstStyle/>
        <a:p>
          <a:endParaRPr lang="ru-RU"/>
        </a:p>
      </dgm:t>
    </dgm:pt>
    <dgm:pt modelId="{7C574AE3-84DA-4CDF-A0CA-BF284BC31542}">
      <dgm:prSet phldrT="[Текст]"/>
      <dgm:spPr/>
      <dgm:t>
        <a:bodyPr/>
        <a:lstStyle/>
        <a:p>
          <a:pPr>
            <a:spcAft>
              <a:spcPts val="600"/>
            </a:spcAft>
          </a:pPr>
          <a:r>
            <a:rPr lang="ru-RU" b="1" i="1" u="sng" dirty="0" smtClean="0">
              <a:latin typeface="Times New Roman" panose="02020603050405020304" pitchFamily="18" charset="0"/>
              <a:cs typeface="Times New Roman" panose="02020603050405020304" pitchFamily="18" charset="0"/>
            </a:rPr>
            <a:t>Сочинение</a:t>
          </a:r>
          <a:r>
            <a:rPr lang="ru-RU" dirty="0" smtClean="0">
              <a:latin typeface="Times New Roman" panose="02020603050405020304" pitchFamily="18" charset="0"/>
              <a:cs typeface="Times New Roman" panose="02020603050405020304" pitchFamily="18" charset="0"/>
            </a:rPr>
            <a:t>: объем – от 150 слов. Простые формулировки тем сочинения и инструкции к заданию.</a:t>
          </a:r>
          <a:endParaRPr lang="ru-RU" dirty="0">
            <a:latin typeface="Times New Roman" panose="02020603050405020304" pitchFamily="18" charset="0"/>
            <a:cs typeface="Times New Roman" panose="02020603050405020304" pitchFamily="18" charset="0"/>
          </a:endParaRPr>
        </a:p>
      </dgm:t>
    </dgm:pt>
    <dgm:pt modelId="{63725E02-6BB9-41A3-AA4B-C46135E2E445}" type="parTrans" cxnId="{8139B61B-3BD9-4286-B4E0-1730ED287A1D}">
      <dgm:prSet/>
      <dgm:spPr/>
      <dgm:t>
        <a:bodyPr/>
        <a:lstStyle/>
        <a:p>
          <a:endParaRPr lang="ru-RU"/>
        </a:p>
      </dgm:t>
    </dgm:pt>
    <dgm:pt modelId="{A0C7B9F3-922A-4FF1-B373-9A560F345F6C}" type="sibTrans" cxnId="{8139B61B-3BD9-4286-B4E0-1730ED287A1D}">
      <dgm:prSet/>
      <dgm:spPr/>
      <dgm:t>
        <a:bodyPr/>
        <a:lstStyle/>
        <a:p>
          <a:endParaRPr lang="ru-RU"/>
        </a:p>
      </dgm:t>
    </dgm:pt>
    <dgm:pt modelId="{85F5A658-A82C-417B-A815-8B073B52E79F}">
      <dgm:prSet phldrT="[Текст]"/>
      <dgm:spPr/>
      <dgm:t>
        <a:bodyPr/>
        <a:lstStyle/>
        <a:p>
          <a:r>
            <a:rPr lang="ru-RU" b="1" i="1" dirty="0" smtClean="0">
              <a:latin typeface="Times New Roman" panose="02020603050405020304" pitchFamily="18" charset="0"/>
              <a:cs typeface="Times New Roman" panose="02020603050405020304" pitchFamily="18" charset="0"/>
            </a:rPr>
            <a:t>Время</a:t>
          </a:r>
          <a:endParaRPr lang="ru-RU" b="1" i="1" dirty="0">
            <a:latin typeface="Times New Roman" panose="02020603050405020304" pitchFamily="18" charset="0"/>
            <a:cs typeface="Times New Roman" panose="02020603050405020304" pitchFamily="18" charset="0"/>
          </a:endParaRPr>
        </a:p>
      </dgm:t>
    </dgm:pt>
    <dgm:pt modelId="{5BB01F9A-F7AF-4D35-9EE2-0ABAF781113F}" type="parTrans" cxnId="{A6D9881F-A131-4220-9109-6A5BBDC69454}">
      <dgm:prSet/>
      <dgm:spPr/>
      <dgm:t>
        <a:bodyPr/>
        <a:lstStyle/>
        <a:p>
          <a:endParaRPr lang="ru-RU"/>
        </a:p>
      </dgm:t>
    </dgm:pt>
    <dgm:pt modelId="{D07577C4-B695-4C5F-A387-B28382E9F140}" type="sibTrans" cxnId="{A6D9881F-A131-4220-9109-6A5BBDC69454}">
      <dgm:prSet/>
      <dgm:spPr/>
      <dgm:t>
        <a:bodyPr/>
        <a:lstStyle/>
        <a:p>
          <a:endParaRPr lang="ru-RU"/>
        </a:p>
      </dgm:t>
    </dgm:pt>
    <dgm:pt modelId="{E3A503F9-9887-4F37-8881-FF4AB7E9138F}">
      <dgm:prSet phldrT="[Текст]"/>
      <dgm:spPr/>
      <dgm:t>
        <a:bodyPr/>
        <a:lstStyle/>
        <a:p>
          <a:pPr>
            <a:spcAft>
              <a:spcPts val="600"/>
            </a:spcAft>
          </a:pPr>
          <a:r>
            <a:rPr lang="ru-RU" b="1" dirty="0" smtClean="0">
              <a:latin typeface="Times New Roman" panose="02020603050405020304" pitchFamily="18" charset="0"/>
              <a:cs typeface="Times New Roman" panose="02020603050405020304" pitchFamily="18" charset="0"/>
            </a:rPr>
            <a:t>Продолжительность экзамена:  </a:t>
          </a:r>
          <a:r>
            <a:rPr lang="ru-RU" dirty="0" smtClean="0">
              <a:latin typeface="Times New Roman" panose="02020603050405020304" pitchFamily="18" charset="0"/>
              <a:cs typeface="Times New Roman" panose="02020603050405020304" pitchFamily="18" charset="0"/>
            </a:rPr>
            <a:t>увеличивается на 1,5 часа</a:t>
          </a:r>
          <a:endParaRPr lang="ru-RU" dirty="0">
            <a:latin typeface="Times New Roman" panose="02020603050405020304" pitchFamily="18" charset="0"/>
            <a:cs typeface="Times New Roman" panose="02020603050405020304" pitchFamily="18" charset="0"/>
          </a:endParaRPr>
        </a:p>
      </dgm:t>
    </dgm:pt>
    <dgm:pt modelId="{735B8AD9-1764-415D-AE25-38137F14773B}" type="parTrans" cxnId="{B6123844-46A1-445C-818C-06144C53231B}">
      <dgm:prSet/>
      <dgm:spPr/>
      <dgm:t>
        <a:bodyPr/>
        <a:lstStyle/>
        <a:p>
          <a:endParaRPr lang="ru-RU"/>
        </a:p>
      </dgm:t>
    </dgm:pt>
    <dgm:pt modelId="{DDF8FAA0-D6C9-41D4-BA11-B3B1630CCC76}" type="sibTrans" cxnId="{B6123844-46A1-445C-818C-06144C53231B}">
      <dgm:prSet/>
      <dgm:spPr/>
      <dgm:t>
        <a:bodyPr/>
        <a:lstStyle/>
        <a:p>
          <a:endParaRPr lang="ru-RU"/>
        </a:p>
      </dgm:t>
    </dgm:pt>
    <dgm:pt modelId="{BBCFED3E-181B-4B50-8FE8-FEDF73501996}">
      <dgm:prSet phldrT="[Текст]"/>
      <dgm:spPr/>
      <dgm:t>
        <a:bodyPr/>
        <a:lstStyle/>
        <a:p>
          <a:r>
            <a:rPr lang="ru-RU" b="1" i="1" dirty="0" smtClean="0">
              <a:latin typeface="Times New Roman" panose="02020603050405020304" pitchFamily="18" charset="0"/>
              <a:cs typeface="Times New Roman" panose="02020603050405020304" pitchFamily="18" charset="0"/>
            </a:rPr>
            <a:t>Аудитория ППЭ</a:t>
          </a:r>
          <a:endParaRPr lang="ru-RU" b="1" i="1" dirty="0">
            <a:latin typeface="Times New Roman" panose="02020603050405020304" pitchFamily="18" charset="0"/>
            <a:cs typeface="Times New Roman" panose="02020603050405020304" pitchFamily="18" charset="0"/>
          </a:endParaRPr>
        </a:p>
      </dgm:t>
    </dgm:pt>
    <dgm:pt modelId="{139EA154-5E78-45CC-9DAD-E717FCB4653E}" type="parTrans" cxnId="{ED814B2A-6EB4-41B2-A1B6-332F62BE028A}">
      <dgm:prSet/>
      <dgm:spPr/>
      <dgm:t>
        <a:bodyPr/>
        <a:lstStyle/>
        <a:p>
          <a:endParaRPr lang="ru-RU"/>
        </a:p>
      </dgm:t>
    </dgm:pt>
    <dgm:pt modelId="{37402160-E7F6-49AA-BB76-37459C9C3E46}" type="sibTrans" cxnId="{ED814B2A-6EB4-41B2-A1B6-332F62BE028A}">
      <dgm:prSet/>
      <dgm:spPr/>
      <dgm:t>
        <a:bodyPr/>
        <a:lstStyle/>
        <a:p>
          <a:endParaRPr lang="ru-RU"/>
        </a:p>
      </dgm:t>
    </dgm:pt>
    <dgm:pt modelId="{71B0766A-9D2E-4655-A0C8-CA802442BC86}">
      <dgm:prSet phldrT="[Текст]"/>
      <dgm:spPr/>
      <dgm:t>
        <a:bodyPr/>
        <a:lstStyle/>
        <a:p>
          <a:r>
            <a:rPr lang="ru-RU"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 </a:t>
          </a:r>
          <a:endParaRPr lang="ru-RU" dirty="0">
            <a:latin typeface="Times New Roman" panose="02020603050405020304" pitchFamily="18" charset="0"/>
            <a:cs typeface="Times New Roman" panose="02020603050405020304" pitchFamily="18" charset="0"/>
          </a:endParaRPr>
        </a:p>
      </dgm:t>
    </dgm:pt>
    <dgm:pt modelId="{2553A7C5-08C7-4031-B8D5-6199E9E2251E}" type="parTrans" cxnId="{E2AC005C-55DE-4D95-BEE3-6C3A7E456E0C}">
      <dgm:prSet/>
      <dgm:spPr/>
      <dgm:t>
        <a:bodyPr/>
        <a:lstStyle/>
        <a:p>
          <a:endParaRPr lang="ru-RU"/>
        </a:p>
      </dgm:t>
    </dgm:pt>
    <dgm:pt modelId="{12B8A3EB-DB26-49E3-B6C6-0AEBD9A15DCF}" type="sibTrans" cxnId="{E2AC005C-55DE-4D95-BEE3-6C3A7E456E0C}">
      <dgm:prSet/>
      <dgm:spPr/>
      <dgm:t>
        <a:bodyPr/>
        <a:lstStyle/>
        <a:p>
          <a:endParaRPr lang="ru-RU"/>
        </a:p>
      </dgm:t>
    </dgm:pt>
    <dgm:pt modelId="{6A5A39AA-2E0F-4CA5-A5D2-A5B937C3A0E9}">
      <dgm:prSet/>
      <dgm:spPr/>
      <dgm:t>
        <a:bodyPr/>
        <a:lstStyle/>
        <a:p>
          <a:pPr>
            <a:spcAft>
              <a:spcPct val="15000"/>
            </a:spcAft>
          </a:pPr>
          <a:r>
            <a:rPr lang="ru-RU"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dirty="0" smtClean="0">
              <a:latin typeface="Times New Roman" panose="02020603050405020304" pitchFamily="18" charset="0"/>
              <a:cs typeface="Times New Roman" panose="02020603050405020304" pitchFamily="18" charset="0"/>
            </a:rPr>
            <a:t>да</a:t>
          </a:r>
          <a:endParaRPr lang="ru-RU" dirty="0">
            <a:latin typeface="Times New Roman" panose="02020603050405020304" pitchFamily="18" charset="0"/>
            <a:cs typeface="Times New Roman" panose="02020603050405020304" pitchFamily="18" charset="0"/>
          </a:endParaRPr>
        </a:p>
      </dgm:t>
    </dgm:pt>
    <dgm:pt modelId="{1E3CC6D8-251C-4B78-9F34-B7FC51315703}" type="parTrans" cxnId="{CAF72891-B93B-41C7-839C-8BC8A59DD0FC}">
      <dgm:prSet/>
      <dgm:spPr/>
      <dgm:t>
        <a:bodyPr/>
        <a:lstStyle/>
        <a:p>
          <a:endParaRPr lang="ru-RU"/>
        </a:p>
      </dgm:t>
    </dgm:pt>
    <dgm:pt modelId="{BFDF5B9D-6020-4CD2-A6AE-3A33EC3B4CD1}" type="sibTrans" cxnId="{CAF72891-B93B-41C7-839C-8BC8A59DD0FC}">
      <dgm:prSet/>
      <dgm:spPr/>
      <dgm:t>
        <a:bodyPr/>
        <a:lstStyle/>
        <a:p>
          <a:endParaRPr lang="ru-RU"/>
        </a:p>
      </dgm:t>
    </dgm:pt>
    <dgm:pt modelId="{12F74D8E-E1A1-425B-93FE-50BB9AC1D9D5}">
      <dgm:prSet/>
      <dgm:spPr/>
      <dgm:t>
        <a:bodyPr/>
        <a:lstStyle/>
        <a:p>
          <a:pPr>
            <a:spcAft>
              <a:spcPct val="15000"/>
            </a:spcAft>
          </a:pPr>
          <a:r>
            <a:rPr lang="ru-RU"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dirty="0" smtClean="0">
              <a:latin typeface="Times New Roman" panose="02020603050405020304" pitchFamily="18" charset="0"/>
              <a:cs typeface="Times New Roman" panose="02020603050405020304" pitchFamily="18" charset="0"/>
            </a:rPr>
            <a:t>: увеличивается на 30 минут.</a:t>
          </a:r>
        </a:p>
      </dgm:t>
    </dgm:pt>
    <dgm:pt modelId="{AFD3CF92-24A9-41AC-A35B-5F65770F1306}" type="parTrans" cxnId="{C059042F-1BC7-414E-9CEA-F2D7D7D8B72F}">
      <dgm:prSet/>
      <dgm:spPr/>
      <dgm:t>
        <a:bodyPr/>
        <a:lstStyle/>
        <a:p>
          <a:endParaRPr lang="ru-RU"/>
        </a:p>
      </dgm:t>
    </dgm:pt>
    <dgm:pt modelId="{12508856-447F-40BC-9B1A-AB2BC7851F5E}" type="sibTrans" cxnId="{C059042F-1BC7-414E-9CEA-F2D7D7D8B72F}">
      <dgm:prSet/>
      <dgm:spPr/>
      <dgm:t>
        <a:bodyPr/>
        <a:lstStyle/>
        <a:p>
          <a:endParaRPr lang="ru-RU"/>
        </a:p>
      </dgm:t>
    </dgm:pt>
    <dgm:pt modelId="{9BAD1DEA-0250-49B4-8ED7-96E79AE21775}">
      <dgm:prSet/>
      <dgm:spPr/>
      <dgm:t>
        <a:bodyPr/>
        <a:lstStyle/>
        <a:p>
          <a:pPr>
            <a:spcAft>
              <a:spcPct val="15000"/>
            </a:spcAft>
          </a:pPr>
          <a:r>
            <a:rPr lang="ru-RU" b="1" dirty="0" smtClean="0">
              <a:latin typeface="Times New Roman" panose="02020603050405020304" pitchFamily="18" charset="0"/>
              <a:cs typeface="Times New Roman" panose="02020603050405020304" pitchFamily="18" charset="0"/>
            </a:rPr>
            <a:t>Математика: </a:t>
          </a:r>
          <a:r>
            <a:rPr lang="ru-RU" b="0"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00 (содержит 10 заданий с кратким ответом)</a:t>
          </a:r>
          <a:endParaRPr lang="ru-RU" dirty="0">
            <a:latin typeface="Times New Roman" panose="02020603050405020304" pitchFamily="18" charset="0"/>
            <a:cs typeface="Times New Roman" panose="02020603050405020304" pitchFamily="18" charset="0"/>
          </a:endParaRPr>
        </a:p>
      </dgm:t>
    </dgm:pt>
    <dgm:pt modelId="{72A6271F-F022-444D-AF68-680B0FFE351C}" type="parTrans" cxnId="{7010BDDF-C9A5-4187-805E-219D7B6BA394}">
      <dgm:prSet/>
      <dgm:spPr/>
      <dgm:t>
        <a:bodyPr/>
        <a:lstStyle/>
        <a:p>
          <a:endParaRPr lang="ru-RU"/>
        </a:p>
      </dgm:t>
    </dgm:pt>
    <dgm:pt modelId="{2942FC3D-5D67-475D-B231-DD2B90E2CBC1}" type="sibTrans" cxnId="{7010BDDF-C9A5-4187-805E-219D7B6BA394}">
      <dgm:prSet/>
      <dgm:spPr/>
      <dgm:t>
        <a:bodyPr/>
        <a:lstStyle/>
        <a:p>
          <a:endParaRPr lang="ru-RU"/>
        </a:p>
      </dgm:t>
    </dgm:pt>
    <dgm:pt modelId="{F02ED4B1-E63F-405A-8339-8DDE33275F03}">
      <dgm:prSet/>
      <dgm:spPr/>
      <dgm:t>
        <a:bodyPr/>
        <a:lstStyle/>
        <a:p>
          <a:pPr>
            <a:spcAft>
              <a:spcPct val="15000"/>
            </a:spcAft>
          </a:pPr>
          <a:r>
            <a:rPr lang="ru-RU" b="1" i="1" u="sng" dirty="0" smtClean="0">
              <a:latin typeface="Times New Roman" panose="02020603050405020304" pitchFamily="18" charset="0"/>
              <a:cs typeface="Times New Roman" panose="02020603050405020304" pitchFamily="18" charset="0"/>
            </a:rPr>
            <a:t>Изложение</a:t>
          </a:r>
          <a:r>
            <a:rPr lang="ru-RU" dirty="0" smtClean="0">
              <a:latin typeface="Times New Roman" panose="02020603050405020304" pitchFamily="18" charset="0"/>
              <a:cs typeface="Times New Roman" panose="02020603050405020304" pitchFamily="18" charset="0"/>
            </a:rPr>
            <a:t>: Объем текста изложения: 350 слов. Предложенный для изложения текст читается 3 раза. После второго прочтения текста предоставляется текст изложения для чтения и проведения подготовительной работы на 40 минут. Изложение пишется по выбору: сжатое (от 50 слов) или подробное (не регламентируется).</a:t>
          </a:r>
        </a:p>
      </dgm:t>
    </dgm:pt>
    <dgm:pt modelId="{C8D687CC-5D26-48C7-A36C-2101E24D7DB2}" type="parTrans" cxnId="{3254FD39-5E6D-486F-82D6-5D5D7FC033A7}">
      <dgm:prSet/>
      <dgm:spPr/>
      <dgm:t>
        <a:bodyPr/>
        <a:lstStyle/>
        <a:p>
          <a:endParaRPr lang="ru-RU"/>
        </a:p>
      </dgm:t>
    </dgm:pt>
    <dgm:pt modelId="{708B6B50-F92B-4D28-A22E-DB44CA309DD7}" type="sibTrans" cxnId="{3254FD39-5E6D-486F-82D6-5D5D7FC033A7}">
      <dgm:prSet/>
      <dgm:spPr/>
      <dgm:t>
        <a:bodyPr/>
        <a:lstStyle/>
        <a:p>
          <a:endParaRPr lang="ru-RU"/>
        </a:p>
      </dgm:t>
    </dgm:pt>
    <dgm:pt modelId="{9B4C9DCB-536C-435E-A4E1-F4AF53FAF203}" type="pres">
      <dgm:prSet presAssocID="{BF67CE90-AB13-41A3-897A-D0B67E1D4FEE}" presName="linearFlow" presStyleCnt="0">
        <dgm:presLayoutVars>
          <dgm:dir/>
          <dgm:animLvl val="lvl"/>
          <dgm:resizeHandles/>
        </dgm:presLayoutVars>
      </dgm:prSet>
      <dgm:spPr/>
      <dgm:t>
        <a:bodyPr/>
        <a:lstStyle/>
        <a:p>
          <a:endParaRPr lang="ru-RU"/>
        </a:p>
      </dgm:t>
    </dgm:pt>
    <dgm:pt modelId="{1BD9DF5B-2C13-46E2-AA07-C0C925D6C4CB}" type="pres">
      <dgm:prSet presAssocID="{7F2FF343-8C58-46E5-893C-91A68DFB295C}" presName="compositeNode" presStyleCnt="0">
        <dgm:presLayoutVars>
          <dgm:bulletEnabled val="1"/>
        </dgm:presLayoutVars>
      </dgm:prSet>
      <dgm:spPr/>
    </dgm:pt>
    <dgm:pt modelId="{282AC614-E703-466E-9901-292A03740516}" type="pres">
      <dgm:prSet presAssocID="{7F2FF343-8C58-46E5-893C-91A68DFB295C}" presName="image" presStyleLbl="fgImgPlace1" presStyleIdx="0" presStyleCnt="5"/>
      <dgm:spPr>
        <a:blipFill rotWithShape="1">
          <a:blip xmlns:r="http://schemas.openxmlformats.org/officeDocument/2006/relationships" r:embed="rId1"/>
          <a:stretch>
            <a:fillRect/>
          </a:stretch>
        </a:blipFill>
      </dgm:spPr>
    </dgm:pt>
    <dgm:pt modelId="{0E3D02BD-AA93-4D00-B6B6-1B0E434DF674}" type="pres">
      <dgm:prSet presAssocID="{7F2FF343-8C58-46E5-893C-91A68DFB295C}" presName="childNode" presStyleLbl="node1" presStyleIdx="0" presStyleCnt="5">
        <dgm:presLayoutVars>
          <dgm:bulletEnabled val="1"/>
        </dgm:presLayoutVars>
      </dgm:prSet>
      <dgm:spPr/>
      <dgm:t>
        <a:bodyPr/>
        <a:lstStyle/>
        <a:p>
          <a:endParaRPr lang="ru-RU"/>
        </a:p>
      </dgm:t>
    </dgm:pt>
    <dgm:pt modelId="{36A00683-EC21-4288-ABD7-57166080AC1E}" type="pres">
      <dgm:prSet presAssocID="{7F2FF343-8C58-46E5-893C-91A68DFB295C}" presName="parentNode" presStyleLbl="revTx" presStyleIdx="0" presStyleCnt="5">
        <dgm:presLayoutVars>
          <dgm:chMax val="0"/>
          <dgm:bulletEnabled val="1"/>
        </dgm:presLayoutVars>
      </dgm:prSet>
      <dgm:spPr/>
      <dgm:t>
        <a:bodyPr/>
        <a:lstStyle/>
        <a:p>
          <a:endParaRPr lang="ru-RU"/>
        </a:p>
      </dgm:t>
    </dgm:pt>
    <dgm:pt modelId="{C6E00F5B-F9C2-4E07-A72B-76EF30AD18B4}" type="pres">
      <dgm:prSet presAssocID="{37DC37D1-E8B1-4524-B609-29F540E140BD}" presName="sibTrans" presStyleCnt="0"/>
      <dgm:spPr/>
    </dgm:pt>
    <dgm:pt modelId="{14AD5482-5C7B-4AC2-998F-411A5BC3762E}" type="pres">
      <dgm:prSet presAssocID="{85F5A658-A82C-417B-A815-8B073B52E79F}" presName="compositeNode" presStyleCnt="0">
        <dgm:presLayoutVars>
          <dgm:bulletEnabled val="1"/>
        </dgm:presLayoutVars>
      </dgm:prSet>
      <dgm:spPr/>
    </dgm:pt>
    <dgm:pt modelId="{430D3639-DAE5-4EFA-BB6F-901A5CB2DCF6}" type="pres">
      <dgm:prSet presAssocID="{85F5A658-A82C-417B-A815-8B073B52E79F}" presName="image" presStyleLbl="fgImgPlace1" presStyleIdx="1" presStyleCnt="5"/>
      <dgm:spPr>
        <a:blipFill rotWithShape="1">
          <a:blip xmlns:r="http://schemas.openxmlformats.org/officeDocument/2006/relationships" r:embed="rId2"/>
          <a:stretch>
            <a:fillRect/>
          </a:stretch>
        </a:blipFill>
      </dgm:spPr>
    </dgm:pt>
    <dgm:pt modelId="{97022835-40FD-4F92-B450-40D15F760300}" type="pres">
      <dgm:prSet presAssocID="{85F5A658-A82C-417B-A815-8B073B52E79F}" presName="childNode" presStyleLbl="node1" presStyleIdx="1" presStyleCnt="5">
        <dgm:presLayoutVars>
          <dgm:bulletEnabled val="1"/>
        </dgm:presLayoutVars>
      </dgm:prSet>
      <dgm:spPr/>
      <dgm:t>
        <a:bodyPr/>
        <a:lstStyle/>
        <a:p>
          <a:endParaRPr lang="ru-RU"/>
        </a:p>
      </dgm:t>
    </dgm:pt>
    <dgm:pt modelId="{E1F10067-D052-4857-9DBC-4C600F330945}" type="pres">
      <dgm:prSet presAssocID="{85F5A658-A82C-417B-A815-8B073B52E79F}" presName="parentNode" presStyleLbl="revTx" presStyleIdx="1" presStyleCnt="5">
        <dgm:presLayoutVars>
          <dgm:chMax val="0"/>
          <dgm:bulletEnabled val="1"/>
        </dgm:presLayoutVars>
      </dgm:prSet>
      <dgm:spPr/>
      <dgm:t>
        <a:bodyPr/>
        <a:lstStyle/>
        <a:p>
          <a:endParaRPr lang="ru-RU"/>
        </a:p>
      </dgm:t>
    </dgm:pt>
    <dgm:pt modelId="{AB035821-69F9-41F6-823F-135145356DE9}" type="pres">
      <dgm:prSet presAssocID="{D07577C4-B695-4C5F-A387-B28382E9F140}" presName="sibTrans" presStyleCnt="0"/>
      <dgm:spPr/>
    </dgm:pt>
    <dgm:pt modelId="{D139BEA2-0128-4B71-996D-2DE2DE3D12EA}" type="pres">
      <dgm:prSet presAssocID="{340E9289-B6B9-4DF3-85AC-550045E77D87}" presName="compositeNode" presStyleCnt="0">
        <dgm:presLayoutVars>
          <dgm:bulletEnabled val="1"/>
        </dgm:presLayoutVars>
      </dgm:prSet>
      <dgm:spPr/>
    </dgm:pt>
    <dgm:pt modelId="{1543676F-8604-4A31-899E-4A26E153FF32}" type="pres">
      <dgm:prSet presAssocID="{340E9289-B6B9-4DF3-85AC-550045E77D87}" presName="image" presStyleLbl="fgImgPlace1" presStyleIdx="2" presStyleCnt="5"/>
      <dgm:spPr>
        <a:blipFill rotWithShape="1">
          <a:blip xmlns:r="http://schemas.openxmlformats.org/officeDocument/2006/relationships" r:embed="rId3"/>
          <a:stretch>
            <a:fillRect/>
          </a:stretch>
        </a:blipFill>
      </dgm:spPr>
    </dgm:pt>
    <dgm:pt modelId="{6F6EE012-A826-48E7-B9F2-6633568AE4CA}" type="pres">
      <dgm:prSet presAssocID="{340E9289-B6B9-4DF3-85AC-550045E77D87}" presName="childNode" presStyleLbl="node1" presStyleIdx="2" presStyleCnt="5">
        <dgm:presLayoutVars>
          <dgm:bulletEnabled val="1"/>
        </dgm:presLayoutVars>
      </dgm:prSet>
      <dgm:spPr/>
      <dgm:t>
        <a:bodyPr/>
        <a:lstStyle/>
        <a:p>
          <a:endParaRPr lang="ru-RU"/>
        </a:p>
      </dgm:t>
    </dgm:pt>
    <dgm:pt modelId="{2DD1D18F-146F-4A8F-9D23-0255416A1689}" type="pres">
      <dgm:prSet presAssocID="{340E9289-B6B9-4DF3-85AC-550045E77D87}" presName="parentNode" presStyleLbl="revTx" presStyleIdx="2" presStyleCnt="5">
        <dgm:presLayoutVars>
          <dgm:chMax val="0"/>
          <dgm:bulletEnabled val="1"/>
        </dgm:presLayoutVars>
      </dgm:prSet>
      <dgm:spPr/>
      <dgm:t>
        <a:bodyPr/>
        <a:lstStyle/>
        <a:p>
          <a:endParaRPr lang="ru-RU"/>
        </a:p>
      </dgm:t>
    </dgm:pt>
    <dgm:pt modelId="{095DBF25-866A-4CAB-BA4A-F0F5BC94D8AA}" type="pres">
      <dgm:prSet presAssocID="{69BA93E2-57CC-49CF-A08D-EF3320C421DB}" presName="sibTrans" presStyleCnt="0"/>
      <dgm:spPr/>
    </dgm:pt>
    <dgm:pt modelId="{EFB4EAF3-4544-41F4-AC3D-2041D3454743}" type="pres">
      <dgm:prSet presAssocID="{88819592-B312-4150-B34C-7EBF4DA03B7B}" presName="compositeNode" presStyleCnt="0">
        <dgm:presLayoutVars>
          <dgm:bulletEnabled val="1"/>
        </dgm:presLayoutVars>
      </dgm:prSet>
      <dgm:spPr/>
    </dgm:pt>
    <dgm:pt modelId="{0A8C98A2-1476-4A75-9269-699B760D5DD7}" type="pres">
      <dgm:prSet presAssocID="{88819592-B312-4150-B34C-7EBF4DA03B7B}" presName="image" presStyleLbl="fgImgPlace1" presStyleIdx="3" presStyleCnt="5"/>
      <dgm:spPr>
        <a:blipFill rotWithShape="1">
          <a:blip xmlns:r="http://schemas.openxmlformats.org/officeDocument/2006/relationships" r:embed="rId4"/>
          <a:stretch>
            <a:fillRect/>
          </a:stretch>
        </a:blipFill>
      </dgm:spPr>
    </dgm:pt>
    <dgm:pt modelId="{4AFA7AB0-C017-4299-BCB6-04E11448F6C8}" type="pres">
      <dgm:prSet presAssocID="{88819592-B312-4150-B34C-7EBF4DA03B7B}" presName="childNode" presStyleLbl="node1" presStyleIdx="3" presStyleCnt="5">
        <dgm:presLayoutVars>
          <dgm:bulletEnabled val="1"/>
        </dgm:presLayoutVars>
      </dgm:prSet>
      <dgm:spPr/>
      <dgm:t>
        <a:bodyPr/>
        <a:lstStyle/>
        <a:p>
          <a:endParaRPr lang="ru-RU"/>
        </a:p>
      </dgm:t>
    </dgm:pt>
    <dgm:pt modelId="{84FE1C42-5528-4359-9DB4-E39121BB520C}" type="pres">
      <dgm:prSet presAssocID="{88819592-B312-4150-B34C-7EBF4DA03B7B}" presName="parentNode" presStyleLbl="revTx" presStyleIdx="3" presStyleCnt="5">
        <dgm:presLayoutVars>
          <dgm:chMax val="0"/>
          <dgm:bulletEnabled val="1"/>
        </dgm:presLayoutVars>
      </dgm:prSet>
      <dgm:spPr/>
      <dgm:t>
        <a:bodyPr/>
        <a:lstStyle/>
        <a:p>
          <a:endParaRPr lang="ru-RU"/>
        </a:p>
      </dgm:t>
    </dgm:pt>
    <dgm:pt modelId="{2453E901-559C-4F35-94FA-1A5224188BFE}" type="pres">
      <dgm:prSet presAssocID="{B4D5D055-A44D-473F-BD30-4072A4E47968}" presName="sibTrans" presStyleCnt="0"/>
      <dgm:spPr/>
    </dgm:pt>
    <dgm:pt modelId="{06434A9C-02A9-4C9E-BF94-ABEFE7FD6472}" type="pres">
      <dgm:prSet presAssocID="{BBCFED3E-181B-4B50-8FE8-FEDF73501996}" presName="compositeNode" presStyleCnt="0">
        <dgm:presLayoutVars>
          <dgm:bulletEnabled val="1"/>
        </dgm:presLayoutVars>
      </dgm:prSet>
      <dgm:spPr/>
    </dgm:pt>
    <dgm:pt modelId="{EA8EC816-BB53-42A4-84B3-6373C3F8C4FC}" type="pres">
      <dgm:prSet presAssocID="{BBCFED3E-181B-4B50-8FE8-FEDF73501996}" presName="image" presStyleLbl="fgImgPlace1" presStyleIdx="4" presStyleCnt="5"/>
      <dgm:spPr>
        <a:blipFill rotWithShape="1">
          <a:blip xmlns:r="http://schemas.openxmlformats.org/officeDocument/2006/relationships" r:embed="rId5"/>
          <a:stretch>
            <a:fillRect/>
          </a:stretch>
        </a:blipFill>
      </dgm:spPr>
    </dgm:pt>
    <dgm:pt modelId="{1C5C013F-6BAB-4D09-A36C-EB752E9F7E66}" type="pres">
      <dgm:prSet presAssocID="{BBCFED3E-181B-4B50-8FE8-FEDF73501996}" presName="childNode" presStyleLbl="node1" presStyleIdx="4" presStyleCnt="5">
        <dgm:presLayoutVars>
          <dgm:bulletEnabled val="1"/>
        </dgm:presLayoutVars>
      </dgm:prSet>
      <dgm:spPr/>
      <dgm:t>
        <a:bodyPr/>
        <a:lstStyle/>
        <a:p>
          <a:endParaRPr lang="ru-RU"/>
        </a:p>
      </dgm:t>
    </dgm:pt>
    <dgm:pt modelId="{4F645246-4879-4459-8770-199D987EAAB7}" type="pres">
      <dgm:prSet presAssocID="{BBCFED3E-181B-4B50-8FE8-FEDF73501996}" presName="parentNode" presStyleLbl="revTx" presStyleIdx="4" presStyleCnt="5">
        <dgm:presLayoutVars>
          <dgm:chMax val="0"/>
          <dgm:bulletEnabled val="1"/>
        </dgm:presLayoutVars>
      </dgm:prSet>
      <dgm:spPr/>
      <dgm:t>
        <a:bodyPr/>
        <a:lstStyle/>
        <a:p>
          <a:endParaRPr lang="ru-RU"/>
        </a:p>
      </dgm:t>
    </dgm:pt>
  </dgm:ptLst>
  <dgm:cxnLst>
    <dgm:cxn modelId="{1749C7B9-0303-49E0-B183-3C2952DAC1B0}" type="presOf" srcId="{340E9289-B6B9-4DF3-85AC-550045E77D87}" destId="{2DD1D18F-146F-4A8F-9D23-0255416A1689}" srcOrd="0" destOrd="0" presId="urn:microsoft.com/office/officeart/2005/8/layout/hList2"/>
    <dgm:cxn modelId="{FDCD5A9C-F5E8-40E2-96C4-6F55A4022303}" srcId="{BF67CE90-AB13-41A3-897A-D0B67E1D4FEE}" destId="{7F2FF343-8C58-46E5-893C-91A68DFB295C}" srcOrd="0" destOrd="0" parTransId="{F50BD3CC-AFD3-4E59-BCAC-CF56942B4AA2}" sibTransId="{37DC37D1-E8B1-4524-B609-29F540E140BD}"/>
    <dgm:cxn modelId="{ED814B2A-6EB4-41B2-A1B6-332F62BE028A}" srcId="{BF67CE90-AB13-41A3-897A-D0B67E1D4FEE}" destId="{BBCFED3E-181B-4B50-8FE8-FEDF73501996}" srcOrd="4" destOrd="0" parTransId="{139EA154-5E78-45CC-9DAD-E717FCB4653E}" sibTransId="{37402160-E7F6-49AA-BB76-37459C9C3E46}"/>
    <dgm:cxn modelId="{8792682E-52DE-4349-ACE9-70C1901BDFE7}" type="presOf" srcId="{12F74D8E-E1A1-425B-93FE-50BB9AC1D9D5}" destId="{97022835-40FD-4F92-B450-40D15F760300}" srcOrd="0" destOrd="1" presId="urn:microsoft.com/office/officeart/2005/8/layout/hList2"/>
    <dgm:cxn modelId="{2ADFFCC6-894B-4A57-8035-783642CB4FFA}" srcId="{BF67CE90-AB13-41A3-897A-D0B67E1D4FEE}" destId="{88819592-B312-4150-B34C-7EBF4DA03B7B}" srcOrd="3" destOrd="0" parTransId="{FFF1F753-09FB-45E2-B21F-62DCC1A1168C}" sibTransId="{B4D5D055-A44D-473F-BD30-4072A4E47968}"/>
    <dgm:cxn modelId="{E2AC005C-55DE-4D95-BEE3-6C3A7E456E0C}" srcId="{BBCFED3E-181B-4B50-8FE8-FEDF73501996}" destId="{71B0766A-9D2E-4655-A0C8-CA802442BC86}" srcOrd="0" destOrd="0" parTransId="{2553A7C5-08C7-4031-B8D5-6199E9E2251E}" sibTransId="{12B8A3EB-DB26-49E3-B6C6-0AEBD9A15DCF}"/>
    <dgm:cxn modelId="{47B55D11-51D9-4056-A52A-905C8E065751}" type="presOf" srcId="{BBCFED3E-181B-4B50-8FE8-FEDF73501996}" destId="{4F645246-4879-4459-8770-199D987EAAB7}" srcOrd="0" destOrd="0" presId="urn:microsoft.com/office/officeart/2005/8/layout/hList2"/>
    <dgm:cxn modelId="{3A7D0995-961B-43EF-BBE3-5EF6EB8F5112}" type="presOf" srcId="{7F2FF343-8C58-46E5-893C-91A68DFB295C}" destId="{36A00683-EC21-4288-ABD7-57166080AC1E}" srcOrd="0" destOrd="0" presId="urn:microsoft.com/office/officeart/2005/8/layout/hList2"/>
    <dgm:cxn modelId="{8007947C-AA01-4015-80D4-99E81B538179}" type="presOf" srcId="{88819592-B312-4150-B34C-7EBF4DA03B7B}" destId="{84FE1C42-5528-4359-9DB4-E39121BB520C}" srcOrd="0" destOrd="0" presId="urn:microsoft.com/office/officeart/2005/8/layout/hList2"/>
    <dgm:cxn modelId="{B6123844-46A1-445C-818C-06144C53231B}" srcId="{85F5A658-A82C-417B-A815-8B073B52E79F}" destId="{E3A503F9-9887-4F37-8881-FF4AB7E9138F}" srcOrd="0" destOrd="0" parTransId="{735B8AD9-1764-415D-AE25-38137F14773B}" sibTransId="{DDF8FAA0-D6C9-41D4-BA11-B3B1630CCC76}"/>
    <dgm:cxn modelId="{8139B61B-3BD9-4286-B4E0-1730ED287A1D}" srcId="{88819592-B312-4150-B34C-7EBF4DA03B7B}" destId="{7C574AE3-84DA-4CDF-A0CA-BF284BC31542}" srcOrd="0" destOrd="0" parTransId="{63725E02-6BB9-41A3-AA4B-C46135E2E445}" sibTransId="{A0C7B9F3-922A-4FF1-B373-9A560F345F6C}"/>
    <dgm:cxn modelId="{ED632CD3-16E2-4530-8958-C96C2BA44C2F}" type="presOf" srcId="{F02ED4B1-E63F-405A-8339-8DDE33275F03}" destId="{4AFA7AB0-C017-4299-BCB6-04E11448F6C8}" srcOrd="0" destOrd="1" presId="urn:microsoft.com/office/officeart/2005/8/layout/hList2"/>
    <dgm:cxn modelId="{3254FD39-5E6D-486F-82D6-5D5D7FC033A7}" srcId="{88819592-B312-4150-B34C-7EBF4DA03B7B}" destId="{F02ED4B1-E63F-405A-8339-8DDE33275F03}" srcOrd="1" destOrd="0" parTransId="{C8D687CC-5D26-48C7-A36C-2101E24D7DB2}" sibTransId="{708B6B50-F92B-4D28-A22E-DB44CA309DD7}"/>
    <dgm:cxn modelId="{60DFC48B-7D5F-4E23-AEBF-1CB621AC46F8}" srcId="{7F2FF343-8C58-46E5-893C-91A68DFB295C}" destId="{CA4E49D3-9494-4DC7-BA5C-36E6747467A1}" srcOrd="0" destOrd="0" parTransId="{49DB7345-4E53-40BB-9A75-7DCA5BE32D5D}" sibTransId="{398FE88B-3CFF-4F18-B828-1C84DE83880C}"/>
    <dgm:cxn modelId="{A6D9881F-A131-4220-9109-6A5BBDC69454}" srcId="{BF67CE90-AB13-41A3-897A-D0B67E1D4FEE}" destId="{85F5A658-A82C-417B-A815-8B073B52E79F}" srcOrd="1" destOrd="0" parTransId="{5BB01F9A-F7AF-4D35-9EE2-0ABAF781113F}" sibTransId="{D07577C4-B695-4C5F-A387-B28382E9F140}"/>
    <dgm:cxn modelId="{05EC47B3-A15C-4246-B2F0-497D8BCD855D}" type="presOf" srcId="{9BAD1DEA-0250-49B4-8ED7-96E79AE21775}" destId="{6F6EE012-A826-48E7-B9F2-6633568AE4CA}" srcOrd="0" destOrd="1" presId="urn:microsoft.com/office/officeart/2005/8/layout/hList2"/>
    <dgm:cxn modelId="{6C098DBC-7315-4740-A60D-A61B16C92BBD}" type="presOf" srcId="{85F5A658-A82C-417B-A815-8B073B52E79F}" destId="{E1F10067-D052-4857-9DBC-4C600F330945}" srcOrd="0" destOrd="0" presId="urn:microsoft.com/office/officeart/2005/8/layout/hList2"/>
    <dgm:cxn modelId="{A9B5D236-70A2-4862-BFEF-A187DAAC84FD}" type="presOf" srcId="{6A5A39AA-2E0F-4CA5-A5D2-A5B937C3A0E9}" destId="{0E3D02BD-AA93-4D00-B6B6-1B0E434DF674}" srcOrd="0" destOrd="1" presId="urn:microsoft.com/office/officeart/2005/8/layout/hList2"/>
    <dgm:cxn modelId="{6808834A-180A-4194-8C11-D2DD8D70D405}" type="presOf" srcId="{E3A503F9-9887-4F37-8881-FF4AB7E9138F}" destId="{97022835-40FD-4F92-B450-40D15F760300}" srcOrd="0" destOrd="0" presId="urn:microsoft.com/office/officeart/2005/8/layout/hList2"/>
    <dgm:cxn modelId="{8114AE94-7892-406E-8C26-4B419F67E4F7}" srcId="{BF67CE90-AB13-41A3-897A-D0B67E1D4FEE}" destId="{340E9289-B6B9-4DF3-85AC-550045E77D87}" srcOrd="2" destOrd="0" parTransId="{5EAD527D-D05F-4D4B-9A93-FEFDB966B745}" sibTransId="{69BA93E2-57CC-49CF-A08D-EF3320C421DB}"/>
    <dgm:cxn modelId="{C059042F-1BC7-414E-9CEA-F2D7D7D8B72F}" srcId="{85F5A658-A82C-417B-A815-8B073B52E79F}" destId="{12F74D8E-E1A1-425B-93FE-50BB9AC1D9D5}" srcOrd="1" destOrd="0" parTransId="{AFD3CF92-24A9-41AC-A35B-5F65770F1306}" sibTransId="{12508856-447F-40BC-9B1A-AB2BC7851F5E}"/>
    <dgm:cxn modelId="{CAF72891-B93B-41C7-839C-8BC8A59DD0FC}" srcId="{7F2FF343-8C58-46E5-893C-91A68DFB295C}" destId="{6A5A39AA-2E0F-4CA5-A5D2-A5B937C3A0E9}" srcOrd="1" destOrd="0" parTransId="{1E3CC6D8-251C-4B78-9F34-B7FC51315703}" sibTransId="{BFDF5B9D-6020-4CD2-A6AE-3A33EC3B4CD1}"/>
    <dgm:cxn modelId="{7F9AFFD9-DB5F-437B-AA3D-E4A2D73305BD}" type="presOf" srcId="{BF67CE90-AB13-41A3-897A-D0B67E1D4FEE}" destId="{9B4C9DCB-536C-435E-A4E1-F4AF53FAF203}" srcOrd="0" destOrd="0" presId="urn:microsoft.com/office/officeart/2005/8/layout/hList2"/>
    <dgm:cxn modelId="{7010BDDF-C9A5-4187-805E-219D7B6BA394}" srcId="{340E9289-B6B9-4DF3-85AC-550045E77D87}" destId="{9BAD1DEA-0250-49B4-8ED7-96E79AE21775}" srcOrd="1" destOrd="0" parTransId="{72A6271F-F022-444D-AF68-680B0FFE351C}" sibTransId="{2942FC3D-5D67-475D-B231-DD2B90E2CBC1}"/>
    <dgm:cxn modelId="{1F5C3217-6F3F-498C-B674-DF2935F2051C}" type="presOf" srcId="{CA4E49D3-9494-4DC7-BA5C-36E6747467A1}" destId="{0E3D02BD-AA93-4D00-B6B6-1B0E434DF674}" srcOrd="0" destOrd="0" presId="urn:microsoft.com/office/officeart/2005/8/layout/hList2"/>
    <dgm:cxn modelId="{1427614F-0508-4EEE-A53B-10057BE8C742}" type="presOf" srcId="{7C574AE3-84DA-4CDF-A0CA-BF284BC31542}" destId="{4AFA7AB0-C017-4299-BCB6-04E11448F6C8}" srcOrd="0" destOrd="0" presId="urn:microsoft.com/office/officeart/2005/8/layout/hList2"/>
    <dgm:cxn modelId="{834373A7-AC13-4C35-976E-CF9451609B6A}" type="presOf" srcId="{71B0766A-9D2E-4655-A0C8-CA802442BC86}" destId="{1C5C013F-6BAB-4D09-A36C-EB752E9F7E66}" srcOrd="0" destOrd="0" presId="urn:microsoft.com/office/officeart/2005/8/layout/hList2"/>
    <dgm:cxn modelId="{06F022EE-ABCE-4294-87CC-56A69729CB53}" srcId="{340E9289-B6B9-4DF3-85AC-550045E77D87}" destId="{36C3C3D0-9930-4122-8DF8-1C7249131AF8}" srcOrd="0" destOrd="0" parTransId="{405EA322-3A0C-4FCB-990F-E82C5C4C0B71}" sibTransId="{F0B8C8B0-EFF0-445C-B7F3-804B7EFED0FD}"/>
    <dgm:cxn modelId="{489C9CDC-2047-4C54-ACAD-EF1431E0C857}" type="presOf" srcId="{36C3C3D0-9930-4122-8DF8-1C7249131AF8}" destId="{6F6EE012-A826-48E7-B9F2-6633568AE4CA}" srcOrd="0" destOrd="0" presId="urn:microsoft.com/office/officeart/2005/8/layout/hList2"/>
    <dgm:cxn modelId="{B1B1BF97-7A1B-45AE-8673-F4612D43E893}" type="presParOf" srcId="{9B4C9DCB-536C-435E-A4E1-F4AF53FAF203}" destId="{1BD9DF5B-2C13-46E2-AA07-C0C925D6C4CB}" srcOrd="0" destOrd="0" presId="urn:microsoft.com/office/officeart/2005/8/layout/hList2"/>
    <dgm:cxn modelId="{075AAFE0-94CA-440C-81F3-EA1584824BA8}" type="presParOf" srcId="{1BD9DF5B-2C13-46E2-AA07-C0C925D6C4CB}" destId="{282AC614-E703-466E-9901-292A03740516}" srcOrd="0" destOrd="0" presId="urn:microsoft.com/office/officeart/2005/8/layout/hList2"/>
    <dgm:cxn modelId="{68C97C0D-D89F-4FF1-B011-99B94B8B020E}" type="presParOf" srcId="{1BD9DF5B-2C13-46E2-AA07-C0C925D6C4CB}" destId="{0E3D02BD-AA93-4D00-B6B6-1B0E434DF674}" srcOrd="1" destOrd="0" presId="urn:microsoft.com/office/officeart/2005/8/layout/hList2"/>
    <dgm:cxn modelId="{6CE07E67-BAE8-47EF-81FE-2BBFFD3F0FAB}" type="presParOf" srcId="{1BD9DF5B-2C13-46E2-AA07-C0C925D6C4CB}" destId="{36A00683-EC21-4288-ABD7-57166080AC1E}" srcOrd="2" destOrd="0" presId="urn:microsoft.com/office/officeart/2005/8/layout/hList2"/>
    <dgm:cxn modelId="{5D271C5B-C13E-4BE3-BDA6-C37B14E7E23E}" type="presParOf" srcId="{9B4C9DCB-536C-435E-A4E1-F4AF53FAF203}" destId="{C6E00F5B-F9C2-4E07-A72B-76EF30AD18B4}" srcOrd="1" destOrd="0" presId="urn:microsoft.com/office/officeart/2005/8/layout/hList2"/>
    <dgm:cxn modelId="{D2B58F5C-340A-4432-AB1E-F76A7C4EF993}" type="presParOf" srcId="{9B4C9DCB-536C-435E-A4E1-F4AF53FAF203}" destId="{14AD5482-5C7B-4AC2-998F-411A5BC3762E}" srcOrd="2" destOrd="0" presId="urn:microsoft.com/office/officeart/2005/8/layout/hList2"/>
    <dgm:cxn modelId="{F607E935-3005-42C7-A341-F4A719BA057F}" type="presParOf" srcId="{14AD5482-5C7B-4AC2-998F-411A5BC3762E}" destId="{430D3639-DAE5-4EFA-BB6F-901A5CB2DCF6}" srcOrd="0" destOrd="0" presId="urn:microsoft.com/office/officeart/2005/8/layout/hList2"/>
    <dgm:cxn modelId="{D8F4D0D5-1594-464A-A116-512443C9A3E9}" type="presParOf" srcId="{14AD5482-5C7B-4AC2-998F-411A5BC3762E}" destId="{97022835-40FD-4F92-B450-40D15F760300}" srcOrd="1" destOrd="0" presId="urn:microsoft.com/office/officeart/2005/8/layout/hList2"/>
    <dgm:cxn modelId="{01BF8AB2-0D80-4517-91B1-53E45597EAF6}" type="presParOf" srcId="{14AD5482-5C7B-4AC2-998F-411A5BC3762E}" destId="{E1F10067-D052-4857-9DBC-4C600F330945}" srcOrd="2" destOrd="0" presId="urn:microsoft.com/office/officeart/2005/8/layout/hList2"/>
    <dgm:cxn modelId="{D1F9B77C-F7B5-4F13-B705-F06CC9336062}" type="presParOf" srcId="{9B4C9DCB-536C-435E-A4E1-F4AF53FAF203}" destId="{AB035821-69F9-41F6-823F-135145356DE9}" srcOrd="3" destOrd="0" presId="urn:microsoft.com/office/officeart/2005/8/layout/hList2"/>
    <dgm:cxn modelId="{B22C639E-3635-4EC9-84A9-E7A4CAAA1AA3}" type="presParOf" srcId="{9B4C9DCB-536C-435E-A4E1-F4AF53FAF203}" destId="{D139BEA2-0128-4B71-996D-2DE2DE3D12EA}" srcOrd="4" destOrd="0" presId="urn:microsoft.com/office/officeart/2005/8/layout/hList2"/>
    <dgm:cxn modelId="{4AD69ED2-99A9-4EC0-8A42-5E766B4DDFFF}" type="presParOf" srcId="{D139BEA2-0128-4B71-996D-2DE2DE3D12EA}" destId="{1543676F-8604-4A31-899E-4A26E153FF32}" srcOrd="0" destOrd="0" presId="urn:microsoft.com/office/officeart/2005/8/layout/hList2"/>
    <dgm:cxn modelId="{8F10D93C-006A-44B7-989A-CE468AF853C9}" type="presParOf" srcId="{D139BEA2-0128-4B71-996D-2DE2DE3D12EA}" destId="{6F6EE012-A826-48E7-B9F2-6633568AE4CA}" srcOrd="1" destOrd="0" presId="urn:microsoft.com/office/officeart/2005/8/layout/hList2"/>
    <dgm:cxn modelId="{F188CDDD-4127-4F14-8E0C-83D5B3367C1A}" type="presParOf" srcId="{D139BEA2-0128-4B71-996D-2DE2DE3D12EA}" destId="{2DD1D18F-146F-4A8F-9D23-0255416A1689}" srcOrd="2" destOrd="0" presId="urn:microsoft.com/office/officeart/2005/8/layout/hList2"/>
    <dgm:cxn modelId="{3A103548-BB5C-43AE-8821-32985D6574C9}" type="presParOf" srcId="{9B4C9DCB-536C-435E-A4E1-F4AF53FAF203}" destId="{095DBF25-866A-4CAB-BA4A-F0F5BC94D8AA}" srcOrd="5" destOrd="0" presId="urn:microsoft.com/office/officeart/2005/8/layout/hList2"/>
    <dgm:cxn modelId="{2A8BE91F-2654-4326-BFCF-EF1702248748}" type="presParOf" srcId="{9B4C9DCB-536C-435E-A4E1-F4AF53FAF203}" destId="{EFB4EAF3-4544-41F4-AC3D-2041D3454743}" srcOrd="6" destOrd="0" presId="urn:microsoft.com/office/officeart/2005/8/layout/hList2"/>
    <dgm:cxn modelId="{4E75092D-EDAC-4D5C-BCFD-6B1658F900B8}" type="presParOf" srcId="{EFB4EAF3-4544-41F4-AC3D-2041D3454743}" destId="{0A8C98A2-1476-4A75-9269-699B760D5DD7}" srcOrd="0" destOrd="0" presId="urn:microsoft.com/office/officeart/2005/8/layout/hList2"/>
    <dgm:cxn modelId="{39583642-30E2-4B9E-9AB9-C36682EBD9C2}" type="presParOf" srcId="{EFB4EAF3-4544-41F4-AC3D-2041D3454743}" destId="{4AFA7AB0-C017-4299-BCB6-04E11448F6C8}" srcOrd="1" destOrd="0" presId="urn:microsoft.com/office/officeart/2005/8/layout/hList2"/>
    <dgm:cxn modelId="{77999265-EC4F-4486-9257-12D9FE8D550D}" type="presParOf" srcId="{EFB4EAF3-4544-41F4-AC3D-2041D3454743}" destId="{84FE1C42-5528-4359-9DB4-E39121BB520C}" srcOrd="2" destOrd="0" presId="urn:microsoft.com/office/officeart/2005/8/layout/hList2"/>
    <dgm:cxn modelId="{A0C8987C-DBA9-48E1-91D5-0086D191787E}" type="presParOf" srcId="{9B4C9DCB-536C-435E-A4E1-F4AF53FAF203}" destId="{2453E901-559C-4F35-94FA-1A5224188BFE}" srcOrd="7" destOrd="0" presId="urn:microsoft.com/office/officeart/2005/8/layout/hList2"/>
    <dgm:cxn modelId="{611C99A0-E2E4-4659-B732-CDF4488E470A}" type="presParOf" srcId="{9B4C9DCB-536C-435E-A4E1-F4AF53FAF203}" destId="{06434A9C-02A9-4C9E-BF94-ABEFE7FD6472}" srcOrd="8" destOrd="0" presId="urn:microsoft.com/office/officeart/2005/8/layout/hList2"/>
    <dgm:cxn modelId="{261199F0-D3D1-4DE7-9AF2-F6AC2C4ACD4C}" type="presParOf" srcId="{06434A9C-02A9-4C9E-BF94-ABEFE7FD6472}" destId="{EA8EC816-BB53-42A4-84B3-6373C3F8C4FC}" srcOrd="0" destOrd="0" presId="urn:microsoft.com/office/officeart/2005/8/layout/hList2"/>
    <dgm:cxn modelId="{949DE908-0C68-4772-907F-2D78E80F1E6D}" type="presParOf" srcId="{06434A9C-02A9-4C9E-BF94-ABEFE7FD6472}" destId="{1C5C013F-6BAB-4D09-A36C-EB752E9F7E66}" srcOrd="1" destOrd="0" presId="urn:microsoft.com/office/officeart/2005/8/layout/hList2"/>
    <dgm:cxn modelId="{DBFA573A-C303-4A3D-8637-CA24A0F797DC}" type="presParOf" srcId="{06434A9C-02A9-4C9E-BF94-ABEFE7FD6472}" destId="{4F645246-4879-4459-8770-199D987EAAB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076E41-743B-40BB-93A5-A546E92B913F}"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ru-RU"/>
        </a:p>
      </dgm:t>
    </dgm:pt>
    <dgm:pt modelId="{48EF0B32-239B-4529-9567-8449B6806B50}">
      <dgm:prSet phldrT="[Текст]" custT="1"/>
      <dgm:spPr/>
      <dgm:t>
        <a:bodyPr/>
        <a:lstStyle/>
        <a:p>
          <a:pPr algn="just"/>
          <a:r>
            <a:rPr lang="ru-RU" sz="900" b="1" dirty="0" smtClean="0">
              <a:latin typeface="Times New Roman" panose="02020603050405020304" pitchFamily="18" charset="0"/>
              <a:cs typeface="Times New Roman" panose="02020603050405020304" pitchFamily="18" charset="0"/>
            </a:rPr>
            <a:t>Основание для выбора формы ГИА</a:t>
          </a:r>
          <a:r>
            <a:rPr lang="ru-RU" sz="900" dirty="0" smtClean="0">
              <a:latin typeface="Times New Roman" panose="02020603050405020304" pitchFamily="18" charset="0"/>
              <a:cs typeface="Times New Roman" panose="02020603050405020304" pitchFamily="18" charset="0"/>
            </a:rPr>
            <a:t>: да</a:t>
          </a:r>
        </a:p>
        <a:p>
          <a:pPr algn="just"/>
          <a:r>
            <a:rPr lang="ru-RU" sz="900" dirty="0" smtClean="0">
              <a:latin typeface="Times New Roman" panose="02020603050405020304" pitchFamily="18" charset="0"/>
              <a:cs typeface="Times New Roman" panose="02020603050405020304" pitchFamily="18" charset="0"/>
            </a:rPr>
            <a:t> </a:t>
          </a:r>
          <a:r>
            <a:rPr lang="ru-RU" sz="9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900" dirty="0" smtClean="0">
              <a:latin typeface="Times New Roman" panose="02020603050405020304" pitchFamily="18" charset="0"/>
              <a:cs typeface="Times New Roman" panose="02020603050405020304" pitchFamily="18" charset="0"/>
            </a:rPr>
            <a:t>да</a:t>
          </a:r>
          <a:endParaRPr lang="ru-RU" sz="900" dirty="0">
            <a:latin typeface="Times New Roman" panose="02020603050405020304" pitchFamily="18" charset="0"/>
            <a:cs typeface="Times New Roman" panose="02020603050405020304" pitchFamily="18" charset="0"/>
          </a:endParaRPr>
        </a:p>
      </dgm:t>
    </dgm:pt>
    <dgm:pt modelId="{9010DFB5-B7E4-43F1-BAB9-D53CF9F484C1}" type="parTrans" cxnId="{4F879FA0-F2EB-467A-AA4D-2D0C03DF6487}">
      <dgm:prSet/>
      <dgm:spPr/>
      <dgm:t>
        <a:bodyPr/>
        <a:lstStyle/>
        <a:p>
          <a:endParaRPr lang="ru-RU"/>
        </a:p>
      </dgm:t>
    </dgm:pt>
    <dgm:pt modelId="{79C4020A-2CA8-4856-A627-4FFF8EE6457E}" type="sibTrans" cxnId="{4F879FA0-F2EB-467A-AA4D-2D0C03DF6487}">
      <dgm:prSet/>
      <dgm:spPr/>
      <dgm:t>
        <a:bodyPr/>
        <a:lstStyle/>
        <a:p>
          <a:endParaRPr lang="ru-RU"/>
        </a:p>
      </dgm:t>
    </dgm:pt>
    <dgm:pt modelId="{E3FEC6E7-ED58-4706-B203-23599E759398}">
      <dgm:prSet phldrT="[Текст]" custT="1"/>
      <dgm:spPr/>
      <dgm:t>
        <a:bodyPr/>
        <a:lstStyle/>
        <a:p>
          <a:pPr algn="ctr"/>
          <a:r>
            <a:rPr lang="ru-RU" sz="900" b="1" i="1" dirty="0" smtClean="0">
              <a:latin typeface="Times New Roman" panose="02020603050405020304" pitchFamily="18" charset="0"/>
              <a:cs typeface="Times New Roman" panose="02020603050405020304" pitchFamily="18" charset="0"/>
            </a:rPr>
            <a:t>Работа ассистента:</a:t>
          </a:r>
        </a:p>
        <a:p>
          <a:pPr algn="just"/>
          <a:r>
            <a:rPr lang="ru-RU" sz="900" dirty="0" smtClean="0">
              <a:latin typeface="Times New Roman" panose="02020603050405020304" pitchFamily="18" charset="0"/>
              <a:cs typeface="Times New Roman" panose="02020603050405020304" pitchFamily="18" charset="0"/>
            </a:rPr>
            <a:t>Ассистент помогает участнику экзамена занять место в аудитории, предотвращает (по возможности) аффективные реакции на новую стрессовую обстановку, возникающую во время проведения экзамена.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ОГЭ (ЕГЭ) </a:t>
          </a:r>
          <a:endParaRPr lang="ru-RU" sz="900" dirty="0">
            <a:latin typeface="Times New Roman" panose="02020603050405020304" pitchFamily="18" charset="0"/>
            <a:cs typeface="Times New Roman" panose="02020603050405020304" pitchFamily="18" charset="0"/>
          </a:endParaRPr>
        </a:p>
      </dgm:t>
    </dgm:pt>
    <dgm:pt modelId="{14115A5F-0299-473C-A668-CCFA9CE954C4}" type="parTrans" cxnId="{25EAD3C6-C7A8-4BCD-9CB6-B6C2FE66D52A}">
      <dgm:prSet/>
      <dgm:spPr/>
      <dgm:t>
        <a:bodyPr/>
        <a:lstStyle/>
        <a:p>
          <a:endParaRPr lang="ru-RU"/>
        </a:p>
      </dgm:t>
    </dgm:pt>
    <dgm:pt modelId="{B2299DBD-C491-4269-885C-345A339C107A}" type="sibTrans" cxnId="{25EAD3C6-C7A8-4BCD-9CB6-B6C2FE66D52A}">
      <dgm:prSet/>
      <dgm:spPr/>
      <dgm:t>
        <a:bodyPr/>
        <a:lstStyle/>
        <a:p>
          <a:endParaRPr lang="ru-RU"/>
        </a:p>
      </dgm:t>
    </dgm:pt>
    <dgm:pt modelId="{2F3E51EC-175F-423E-B2A3-4DF16465FA7F}">
      <dgm:prSet phldrT="[Текст]" custT="1"/>
      <dgm:spPr/>
      <dgm:t>
        <a:bodyPr/>
        <a:lstStyle/>
        <a:p>
          <a:pPr algn="ctr"/>
          <a:r>
            <a:rPr lang="ru-RU" sz="900" b="1" i="1" dirty="0" smtClean="0">
              <a:latin typeface="Times New Roman" panose="02020603050405020304" pitchFamily="18" charset="0"/>
              <a:cs typeface="Times New Roman" panose="02020603050405020304" pitchFamily="18" charset="0"/>
            </a:rPr>
            <a:t>Экзамены: </a:t>
          </a:r>
        </a:p>
        <a:p>
          <a:pPr algn="just"/>
          <a:r>
            <a:rPr lang="ru-RU" sz="900" b="1" dirty="0" smtClean="0">
              <a:latin typeface="Times New Roman" panose="02020603050405020304" pitchFamily="18" charset="0"/>
              <a:cs typeface="Times New Roman" panose="02020603050405020304" pitchFamily="18" charset="0"/>
            </a:rPr>
            <a:t>Русский язык: </a:t>
          </a:r>
          <a:r>
            <a:rPr lang="ru-RU" sz="900" b="0" dirty="0" smtClean="0">
              <a:latin typeface="Times New Roman" panose="02020603050405020304" pitchFamily="18" charset="0"/>
              <a:cs typeface="Times New Roman" panose="02020603050405020304" pitchFamily="18" charset="0"/>
            </a:rPr>
            <a:t>700</a:t>
          </a:r>
          <a:r>
            <a:rPr lang="ru-RU" sz="900" dirty="0" smtClean="0">
              <a:latin typeface="Times New Roman" panose="02020603050405020304" pitchFamily="18" charset="0"/>
              <a:cs typeface="Times New Roman" panose="02020603050405020304" pitchFamily="18" charset="0"/>
            </a:rPr>
            <a:t> (диктант) / 200 (сочинение) / 500 (изложение с творческим заданием)</a:t>
          </a:r>
        </a:p>
        <a:p>
          <a:pPr algn="just"/>
          <a:r>
            <a:rPr lang="ru-RU" sz="900" b="1" dirty="0" smtClean="0">
              <a:latin typeface="Times New Roman" panose="02020603050405020304" pitchFamily="18" charset="0"/>
              <a:cs typeface="Times New Roman" panose="02020603050405020304" pitchFamily="18" charset="0"/>
            </a:rPr>
            <a:t>Математика: </a:t>
          </a:r>
          <a:r>
            <a:rPr lang="ru-RU" sz="900" dirty="0" smtClean="0">
              <a:latin typeface="Times New Roman" panose="02020603050405020304" pitchFamily="18" charset="0"/>
              <a:cs typeface="Times New Roman" panose="02020603050405020304" pitchFamily="18" charset="0"/>
            </a:rPr>
            <a:t>100 (содержит 14 заданий с кратким ответом) / 200 ( для РАС с учетом психофизических особенностей обучающегося с ЗПР, содержит 10 заданий с кратким ответом)</a:t>
          </a:r>
          <a:endParaRPr lang="ru-RU" sz="900" dirty="0">
            <a:latin typeface="Times New Roman" panose="02020603050405020304" pitchFamily="18" charset="0"/>
            <a:cs typeface="Times New Roman" panose="02020603050405020304" pitchFamily="18" charset="0"/>
          </a:endParaRPr>
        </a:p>
      </dgm:t>
    </dgm:pt>
    <dgm:pt modelId="{CE973539-44C7-4B87-82A7-8CBD1EF984E9}" type="parTrans" cxnId="{18280066-2ED0-4723-A2B8-01840722ADF9}">
      <dgm:prSet/>
      <dgm:spPr/>
      <dgm:t>
        <a:bodyPr/>
        <a:lstStyle/>
        <a:p>
          <a:endParaRPr lang="ru-RU"/>
        </a:p>
      </dgm:t>
    </dgm:pt>
    <dgm:pt modelId="{4F40870E-C74F-4A7E-9FF8-CE9DFC2B5161}" type="sibTrans" cxnId="{18280066-2ED0-4723-A2B8-01840722ADF9}">
      <dgm:prSet/>
      <dgm:spPr/>
      <dgm:t>
        <a:bodyPr/>
        <a:lstStyle/>
        <a:p>
          <a:endParaRPr lang="ru-RU"/>
        </a:p>
      </dgm:t>
    </dgm:pt>
    <dgm:pt modelId="{5DC6F42A-9166-4C6B-85A3-E9E749DE485F}">
      <dgm:prSet phldrT="[Текст]" custT="1"/>
      <dgm:spPr/>
      <dgm:t>
        <a:bodyPr/>
        <a:lstStyle/>
        <a:p>
          <a:pPr algn="just"/>
          <a:r>
            <a:rPr lang="ru-RU" sz="900" b="1" i="1" dirty="0" smtClean="0">
              <a:latin typeface="Times New Roman" panose="02020603050405020304" pitchFamily="18" charset="0"/>
              <a:cs typeface="Times New Roman" panose="02020603050405020304" pitchFamily="18" charset="0"/>
            </a:rPr>
            <a:t>Диктант</a:t>
          </a:r>
          <a:r>
            <a:rPr lang="ru-RU" sz="900" dirty="0" smtClean="0">
              <a:latin typeface="Times New Roman" panose="02020603050405020304" pitchFamily="18" charset="0"/>
              <a:cs typeface="Times New Roman" panose="02020603050405020304" pitchFamily="18" charset="0"/>
            </a:rPr>
            <a:t>: Объём слов – 200-220 слов. Диктант с особыми критериями оценивания. </a:t>
          </a:r>
        </a:p>
        <a:p>
          <a:pPr algn="just"/>
          <a:r>
            <a:rPr lang="ru-RU" sz="900" b="1" i="1" u="sng" dirty="0" smtClean="0">
              <a:latin typeface="Times New Roman" panose="02020603050405020304" pitchFamily="18" charset="0"/>
              <a:cs typeface="Times New Roman" panose="02020603050405020304" pitchFamily="18" charset="0"/>
            </a:rPr>
            <a:t>Сочинение</a:t>
          </a:r>
          <a:r>
            <a:rPr lang="ru-RU" sz="900" dirty="0" smtClean="0">
              <a:latin typeface="Times New Roman" panose="02020603050405020304" pitchFamily="18" charset="0"/>
              <a:cs typeface="Times New Roman" panose="02020603050405020304" pitchFamily="18" charset="0"/>
            </a:rPr>
            <a:t>: объем – от 150 слов. Простые формулировки тем сочинения и инструкции к заданию. </a:t>
          </a:r>
        </a:p>
        <a:p>
          <a:pPr algn="just"/>
          <a:r>
            <a:rPr lang="ru-RU" sz="900" b="1" i="1" u="sng" dirty="0" smtClean="0">
              <a:latin typeface="Times New Roman" panose="02020603050405020304" pitchFamily="18" charset="0"/>
              <a:cs typeface="Times New Roman" panose="02020603050405020304" pitchFamily="18" charset="0"/>
            </a:rPr>
            <a:t>Изложение</a:t>
          </a:r>
          <a:r>
            <a:rPr lang="ru-RU" sz="900" dirty="0" smtClean="0">
              <a:latin typeface="Times New Roman" panose="02020603050405020304" pitchFamily="18" charset="0"/>
              <a:cs typeface="Times New Roman" panose="02020603050405020304" pitchFamily="18" charset="0"/>
            </a:rPr>
            <a:t>: Объем текста изложения: 350 слов. Предложенный для изложения текст читается 3 раза. После второго прочтения текста предоставляется текст изложения для чтения и проведения подготовительной работы на 40 минут. Изложение пишется по выбору: сжатое (от 50 слов) или подробное (не регламентируется).</a:t>
          </a:r>
          <a:endParaRPr lang="ru-RU" sz="900" dirty="0">
            <a:latin typeface="Times New Roman" panose="02020603050405020304" pitchFamily="18" charset="0"/>
            <a:cs typeface="Times New Roman" panose="02020603050405020304" pitchFamily="18" charset="0"/>
          </a:endParaRPr>
        </a:p>
      </dgm:t>
    </dgm:pt>
    <dgm:pt modelId="{512EF6CD-D311-41FC-B455-2623A4402FF9}" type="parTrans" cxnId="{FEDBC44D-44A2-47A0-803C-1B29BF8416D7}">
      <dgm:prSet/>
      <dgm:spPr/>
      <dgm:t>
        <a:bodyPr/>
        <a:lstStyle/>
        <a:p>
          <a:endParaRPr lang="ru-RU"/>
        </a:p>
      </dgm:t>
    </dgm:pt>
    <dgm:pt modelId="{0FD255F8-6349-4226-9970-9B18AC5DACDD}" type="sibTrans" cxnId="{FEDBC44D-44A2-47A0-803C-1B29BF8416D7}">
      <dgm:prSet/>
      <dgm:spPr/>
      <dgm:t>
        <a:bodyPr/>
        <a:lstStyle/>
        <a:p>
          <a:endParaRPr lang="ru-RU"/>
        </a:p>
      </dgm:t>
    </dgm:pt>
    <dgm:pt modelId="{370A090C-9CC6-43A6-B630-6C8FAF04D814}">
      <dgm:prSet phldrT="[Текст]" custT="1"/>
      <dgm:spPr/>
      <dgm:t>
        <a:bodyPr/>
        <a:lstStyle/>
        <a:p>
          <a:pPr algn="ctr"/>
          <a:r>
            <a:rPr lang="ru-RU" sz="900" b="1" i="1" dirty="0" smtClean="0">
              <a:latin typeface="Times New Roman" panose="02020603050405020304" pitchFamily="18" charset="0"/>
              <a:cs typeface="Times New Roman" panose="02020603050405020304" pitchFamily="18" charset="0"/>
            </a:rPr>
            <a:t>Аудитория ППЭ: </a:t>
          </a:r>
        </a:p>
        <a:p>
          <a:pPr algn="just"/>
          <a:r>
            <a:rPr lang="ru-RU" sz="9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5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900" dirty="0">
            <a:latin typeface="Times New Roman" panose="02020603050405020304" pitchFamily="18" charset="0"/>
            <a:cs typeface="Times New Roman" panose="02020603050405020304" pitchFamily="18" charset="0"/>
          </a:endParaRPr>
        </a:p>
      </dgm:t>
    </dgm:pt>
    <dgm:pt modelId="{FF4CE4CE-BEE1-4573-8036-7F94989586C1}" type="parTrans" cxnId="{1EC176B7-DFBF-445F-9D87-9DC7A6E800FC}">
      <dgm:prSet/>
      <dgm:spPr/>
      <dgm:t>
        <a:bodyPr/>
        <a:lstStyle/>
        <a:p>
          <a:endParaRPr lang="ru-RU"/>
        </a:p>
      </dgm:t>
    </dgm:pt>
    <dgm:pt modelId="{A69D50F2-94EE-4380-9674-FAF8FD0F5547}" type="sibTrans" cxnId="{1EC176B7-DFBF-445F-9D87-9DC7A6E800FC}">
      <dgm:prSet/>
      <dgm:spPr/>
      <dgm:t>
        <a:bodyPr/>
        <a:lstStyle/>
        <a:p>
          <a:endParaRPr lang="ru-RU"/>
        </a:p>
      </dgm:t>
    </dgm:pt>
    <dgm:pt modelId="{717867D7-40DC-4900-A9F9-1515FE543656}">
      <dgm:prSet phldrT="[Текст]" custT="1"/>
      <dgm:spPr/>
      <dgm:t>
        <a:bodyPr/>
        <a:lstStyle/>
        <a:p>
          <a:pPr algn="just"/>
          <a:r>
            <a:rPr lang="ru-RU" sz="900" b="1" dirty="0" smtClean="0">
              <a:latin typeface="Times New Roman" panose="02020603050405020304" pitchFamily="18" charset="0"/>
              <a:cs typeface="Times New Roman" panose="02020603050405020304" pitchFamily="18" charset="0"/>
            </a:rPr>
            <a:t>Продолжительность экзамена:  </a:t>
          </a:r>
          <a:r>
            <a:rPr lang="ru-RU" sz="900" dirty="0" smtClean="0">
              <a:latin typeface="Times New Roman" panose="02020603050405020304" pitchFamily="18" charset="0"/>
              <a:cs typeface="Times New Roman" panose="02020603050405020304" pitchFamily="18" charset="0"/>
            </a:rPr>
            <a:t>увеличивается на 1,5 часа</a:t>
          </a:r>
        </a:p>
        <a:p>
          <a:pPr algn="just"/>
          <a:r>
            <a:rPr lang="ru-RU" sz="9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900" dirty="0" smtClean="0">
              <a:latin typeface="Times New Roman" panose="02020603050405020304" pitchFamily="18" charset="0"/>
              <a:cs typeface="Times New Roman" panose="02020603050405020304" pitchFamily="18" charset="0"/>
            </a:rPr>
            <a:t>: увеличивается на 30 минут.</a:t>
          </a:r>
          <a:endParaRPr lang="ru-RU" sz="900" dirty="0">
            <a:latin typeface="Times New Roman" panose="02020603050405020304" pitchFamily="18" charset="0"/>
            <a:cs typeface="Times New Roman" panose="02020603050405020304" pitchFamily="18" charset="0"/>
          </a:endParaRPr>
        </a:p>
      </dgm:t>
    </dgm:pt>
    <dgm:pt modelId="{B603262F-850C-462D-B464-66BF34C9BD8A}" type="sibTrans" cxnId="{7EDA0B4C-580F-4136-9B12-771E64D9D6FA}">
      <dgm:prSet/>
      <dgm:spPr/>
      <dgm:t>
        <a:bodyPr/>
        <a:lstStyle/>
        <a:p>
          <a:endParaRPr lang="ru-RU"/>
        </a:p>
      </dgm:t>
    </dgm:pt>
    <dgm:pt modelId="{B0EA4744-1DFB-49B4-B07E-5642E2D8C61E}" type="parTrans" cxnId="{7EDA0B4C-580F-4136-9B12-771E64D9D6FA}">
      <dgm:prSet/>
      <dgm:spPr/>
      <dgm:t>
        <a:bodyPr/>
        <a:lstStyle/>
        <a:p>
          <a:endParaRPr lang="ru-RU"/>
        </a:p>
      </dgm:t>
    </dgm:pt>
    <dgm:pt modelId="{0756BD20-FFA1-4E2A-A064-56504D10BB91}" type="pres">
      <dgm:prSet presAssocID="{5E076E41-743B-40BB-93A5-A546E92B913F}" presName="Name0" presStyleCnt="0">
        <dgm:presLayoutVars>
          <dgm:chMax val="7"/>
          <dgm:dir/>
          <dgm:animLvl val="lvl"/>
          <dgm:resizeHandles val="exact"/>
        </dgm:presLayoutVars>
      </dgm:prSet>
      <dgm:spPr/>
      <dgm:t>
        <a:bodyPr/>
        <a:lstStyle/>
        <a:p>
          <a:endParaRPr lang="ru-RU"/>
        </a:p>
      </dgm:t>
    </dgm:pt>
    <dgm:pt modelId="{864D81E0-55B9-41FE-8A3D-2C36AD05DE1E}" type="pres">
      <dgm:prSet presAssocID="{48EF0B32-239B-4529-9567-8449B6806B50}" presName="circle1" presStyleLbl="node1" presStyleIdx="0" presStyleCnt="6"/>
      <dgm:spPr/>
    </dgm:pt>
    <dgm:pt modelId="{A6C8166B-D586-41E1-BB48-29F3C7F71E92}" type="pres">
      <dgm:prSet presAssocID="{48EF0B32-239B-4529-9567-8449B6806B50}" presName="space" presStyleCnt="0"/>
      <dgm:spPr/>
    </dgm:pt>
    <dgm:pt modelId="{5F8EC347-28C5-49D3-9285-D2C89884BF0D}" type="pres">
      <dgm:prSet presAssocID="{48EF0B32-239B-4529-9567-8449B6806B50}" presName="rect1" presStyleLbl="alignAcc1" presStyleIdx="0" presStyleCnt="6" custLinFactNeighborX="1988" custLinFactNeighborY="-1160"/>
      <dgm:spPr/>
      <dgm:t>
        <a:bodyPr/>
        <a:lstStyle/>
        <a:p>
          <a:endParaRPr lang="ru-RU"/>
        </a:p>
      </dgm:t>
    </dgm:pt>
    <dgm:pt modelId="{300E7A96-59BC-40F1-BDF6-606DC3FB99D9}" type="pres">
      <dgm:prSet presAssocID="{717867D7-40DC-4900-A9F9-1515FE543656}" presName="vertSpace2" presStyleLbl="node1" presStyleIdx="0" presStyleCnt="6"/>
      <dgm:spPr/>
    </dgm:pt>
    <dgm:pt modelId="{432FF124-ADA0-4CA7-9C45-097116432AD4}" type="pres">
      <dgm:prSet presAssocID="{717867D7-40DC-4900-A9F9-1515FE543656}" presName="circle2" presStyleLbl="node1" presStyleIdx="1" presStyleCnt="6"/>
      <dgm:spPr/>
    </dgm:pt>
    <dgm:pt modelId="{AD9F3562-397A-4B36-9BDB-DB178681B05A}" type="pres">
      <dgm:prSet presAssocID="{717867D7-40DC-4900-A9F9-1515FE543656}" presName="rect2" presStyleLbl="alignAcc1" presStyleIdx="1" presStyleCnt="6" custLinFactNeighborX="-136" custLinFactNeighborY="193"/>
      <dgm:spPr/>
      <dgm:t>
        <a:bodyPr/>
        <a:lstStyle/>
        <a:p>
          <a:endParaRPr lang="ru-RU"/>
        </a:p>
      </dgm:t>
    </dgm:pt>
    <dgm:pt modelId="{21E8DF20-C275-4D92-AA2A-CA8973F4FA1A}" type="pres">
      <dgm:prSet presAssocID="{2F3E51EC-175F-423E-B2A3-4DF16465FA7F}" presName="vertSpace3" presStyleLbl="node1" presStyleIdx="1" presStyleCnt="6"/>
      <dgm:spPr/>
    </dgm:pt>
    <dgm:pt modelId="{852B14EF-EE29-460F-9302-BF4068C576E5}" type="pres">
      <dgm:prSet presAssocID="{2F3E51EC-175F-423E-B2A3-4DF16465FA7F}" presName="circle3" presStyleLbl="node1" presStyleIdx="2" presStyleCnt="6"/>
      <dgm:spPr/>
    </dgm:pt>
    <dgm:pt modelId="{432683C9-25F8-4A5A-9A11-C5FEBAAF5D9C}" type="pres">
      <dgm:prSet presAssocID="{2F3E51EC-175F-423E-B2A3-4DF16465FA7F}" presName="rect3" presStyleLbl="alignAcc1" presStyleIdx="2" presStyleCnt="6"/>
      <dgm:spPr/>
      <dgm:t>
        <a:bodyPr/>
        <a:lstStyle/>
        <a:p>
          <a:endParaRPr lang="ru-RU"/>
        </a:p>
      </dgm:t>
    </dgm:pt>
    <dgm:pt modelId="{9E98F98C-FA81-4377-91EF-C79FD5A6A245}" type="pres">
      <dgm:prSet presAssocID="{5DC6F42A-9166-4C6B-85A3-E9E749DE485F}" presName="vertSpace4" presStyleLbl="node1" presStyleIdx="2" presStyleCnt="6"/>
      <dgm:spPr/>
    </dgm:pt>
    <dgm:pt modelId="{8FD65685-2CEC-4C0A-A217-1E2E55294FDC}" type="pres">
      <dgm:prSet presAssocID="{5DC6F42A-9166-4C6B-85A3-E9E749DE485F}" presName="circle4" presStyleLbl="node1" presStyleIdx="3" presStyleCnt="6"/>
      <dgm:spPr/>
    </dgm:pt>
    <dgm:pt modelId="{C093E963-FDE9-4E67-8F19-38391A8C881C}" type="pres">
      <dgm:prSet presAssocID="{5DC6F42A-9166-4C6B-85A3-E9E749DE485F}" presName="rect4" presStyleLbl="alignAcc1" presStyleIdx="3" presStyleCnt="6"/>
      <dgm:spPr/>
      <dgm:t>
        <a:bodyPr/>
        <a:lstStyle/>
        <a:p>
          <a:endParaRPr lang="ru-RU"/>
        </a:p>
      </dgm:t>
    </dgm:pt>
    <dgm:pt modelId="{472A919E-ABCD-4162-A903-C9B2BC33C9A2}" type="pres">
      <dgm:prSet presAssocID="{370A090C-9CC6-43A6-B630-6C8FAF04D814}" presName="vertSpace5" presStyleLbl="node1" presStyleIdx="3" presStyleCnt="6"/>
      <dgm:spPr/>
    </dgm:pt>
    <dgm:pt modelId="{CB88E909-F401-463D-8188-1FF224CC1831}" type="pres">
      <dgm:prSet presAssocID="{370A090C-9CC6-43A6-B630-6C8FAF04D814}" presName="circle5" presStyleLbl="node1" presStyleIdx="4" presStyleCnt="6"/>
      <dgm:spPr/>
    </dgm:pt>
    <dgm:pt modelId="{3D3BBBCA-0DAD-4B73-BCF9-5DACEFAE6E3E}" type="pres">
      <dgm:prSet presAssocID="{370A090C-9CC6-43A6-B630-6C8FAF04D814}" presName="rect5" presStyleLbl="alignAcc1" presStyleIdx="4" presStyleCnt="6"/>
      <dgm:spPr/>
      <dgm:t>
        <a:bodyPr/>
        <a:lstStyle/>
        <a:p>
          <a:endParaRPr lang="ru-RU"/>
        </a:p>
      </dgm:t>
    </dgm:pt>
    <dgm:pt modelId="{A556E4F8-2B53-417F-ABCD-7358A73AA2E9}" type="pres">
      <dgm:prSet presAssocID="{E3FEC6E7-ED58-4706-B203-23599E759398}" presName="vertSpace6" presStyleLbl="node1" presStyleIdx="4" presStyleCnt="6"/>
      <dgm:spPr/>
    </dgm:pt>
    <dgm:pt modelId="{3CA1DEB9-1639-4478-812C-D87827C41FE3}" type="pres">
      <dgm:prSet presAssocID="{E3FEC6E7-ED58-4706-B203-23599E759398}" presName="circle6" presStyleLbl="node1" presStyleIdx="5" presStyleCnt="6"/>
      <dgm:spPr/>
    </dgm:pt>
    <dgm:pt modelId="{45E1DC2E-F2C0-44C0-9560-943DADFAF22C}" type="pres">
      <dgm:prSet presAssocID="{E3FEC6E7-ED58-4706-B203-23599E759398}" presName="rect6" presStyleLbl="alignAcc1" presStyleIdx="5" presStyleCnt="6"/>
      <dgm:spPr/>
      <dgm:t>
        <a:bodyPr/>
        <a:lstStyle/>
        <a:p>
          <a:endParaRPr lang="ru-RU"/>
        </a:p>
      </dgm:t>
    </dgm:pt>
    <dgm:pt modelId="{E1D310B5-C90B-48E4-96B3-05D4DD73569B}" type="pres">
      <dgm:prSet presAssocID="{48EF0B32-239B-4529-9567-8449B6806B50}" presName="rect1ParTxNoCh" presStyleLbl="alignAcc1" presStyleIdx="5" presStyleCnt="6">
        <dgm:presLayoutVars>
          <dgm:chMax val="1"/>
          <dgm:bulletEnabled val="1"/>
        </dgm:presLayoutVars>
      </dgm:prSet>
      <dgm:spPr/>
      <dgm:t>
        <a:bodyPr/>
        <a:lstStyle/>
        <a:p>
          <a:endParaRPr lang="ru-RU"/>
        </a:p>
      </dgm:t>
    </dgm:pt>
    <dgm:pt modelId="{54337E91-C746-4B0F-BE10-D33313A79B28}" type="pres">
      <dgm:prSet presAssocID="{717867D7-40DC-4900-A9F9-1515FE543656}" presName="rect2ParTxNoCh" presStyleLbl="alignAcc1" presStyleIdx="5" presStyleCnt="6">
        <dgm:presLayoutVars>
          <dgm:chMax val="1"/>
          <dgm:bulletEnabled val="1"/>
        </dgm:presLayoutVars>
      </dgm:prSet>
      <dgm:spPr/>
      <dgm:t>
        <a:bodyPr/>
        <a:lstStyle/>
        <a:p>
          <a:endParaRPr lang="ru-RU"/>
        </a:p>
      </dgm:t>
    </dgm:pt>
    <dgm:pt modelId="{C69BCFBB-CD36-4DBA-8241-E69CE73C3281}" type="pres">
      <dgm:prSet presAssocID="{2F3E51EC-175F-423E-B2A3-4DF16465FA7F}" presName="rect3ParTxNoCh" presStyleLbl="alignAcc1" presStyleIdx="5" presStyleCnt="6">
        <dgm:presLayoutVars>
          <dgm:chMax val="1"/>
          <dgm:bulletEnabled val="1"/>
        </dgm:presLayoutVars>
      </dgm:prSet>
      <dgm:spPr/>
      <dgm:t>
        <a:bodyPr/>
        <a:lstStyle/>
        <a:p>
          <a:endParaRPr lang="ru-RU"/>
        </a:p>
      </dgm:t>
    </dgm:pt>
    <dgm:pt modelId="{9C28B6B0-3A51-42DB-8FE1-2FF51517A4BF}" type="pres">
      <dgm:prSet presAssocID="{5DC6F42A-9166-4C6B-85A3-E9E749DE485F}" presName="rect4ParTxNoCh" presStyleLbl="alignAcc1" presStyleIdx="5" presStyleCnt="6">
        <dgm:presLayoutVars>
          <dgm:chMax val="1"/>
          <dgm:bulletEnabled val="1"/>
        </dgm:presLayoutVars>
      </dgm:prSet>
      <dgm:spPr/>
      <dgm:t>
        <a:bodyPr/>
        <a:lstStyle/>
        <a:p>
          <a:endParaRPr lang="ru-RU"/>
        </a:p>
      </dgm:t>
    </dgm:pt>
    <dgm:pt modelId="{DC7596C3-E348-4750-B6D8-6A05AF54B7EA}" type="pres">
      <dgm:prSet presAssocID="{370A090C-9CC6-43A6-B630-6C8FAF04D814}" presName="rect5ParTxNoCh" presStyleLbl="alignAcc1" presStyleIdx="5" presStyleCnt="6">
        <dgm:presLayoutVars>
          <dgm:chMax val="1"/>
          <dgm:bulletEnabled val="1"/>
        </dgm:presLayoutVars>
      </dgm:prSet>
      <dgm:spPr/>
      <dgm:t>
        <a:bodyPr/>
        <a:lstStyle/>
        <a:p>
          <a:endParaRPr lang="ru-RU"/>
        </a:p>
      </dgm:t>
    </dgm:pt>
    <dgm:pt modelId="{F6196CF6-F094-4BC6-A900-5DADFCBF4F1A}" type="pres">
      <dgm:prSet presAssocID="{E3FEC6E7-ED58-4706-B203-23599E759398}" presName="rect6ParTxNoCh" presStyleLbl="alignAcc1" presStyleIdx="5" presStyleCnt="6">
        <dgm:presLayoutVars>
          <dgm:chMax val="1"/>
          <dgm:bulletEnabled val="1"/>
        </dgm:presLayoutVars>
      </dgm:prSet>
      <dgm:spPr/>
      <dgm:t>
        <a:bodyPr/>
        <a:lstStyle/>
        <a:p>
          <a:endParaRPr lang="ru-RU"/>
        </a:p>
      </dgm:t>
    </dgm:pt>
  </dgm:ptLst>
  <dgm:cxnLst>
    <dgm:cxn modelId="{88F69E9D-EDB5-4245-BE51-57F77C19580A}" type="presOf" srcId="{E3FEC6E7-ED58-4706-B203-23599E759398}" destId="{45E1DC2E-F2C0-44C0-9560-943DADFAF22C}" srcOrd="0" destOrd="0" presId="urn:microsoft.com/office/officeart/2005/8/layout/target3"/>
    <dgm:cxn modelId="{1AFBDBA5-EB74-4B22-9698-D6270CFBCF70}" type="presOf" srcId="{E3FEC6E7-ED58-4706-B203-23599E759398}" destId="{F6196CF6-F094-4BC6-A900-5DADFCBF4F1A}" srcOrd="1" destOrd="0" presId="urn:microsoft.com/office/officeart/2005/8/layout/target3"/>
    <dgm:cxn modelId="{4F879FA0-F2EB-467A-AA4D-2D0C03DF6487}" srcId="{5E076E41-743B-40BB-93A5-A546E92B913F}" destId="{48EF0B32-239B-4529-9567-8449B6806B50}" srcOrd="0" destOrd="0" parTransId="{9010DFB5-B7E4-43F1-BAB9-D53CF9F484C1}" sibTransId="{79C4020A-2CA8-4856-A627-4FFF8EE6457E}"/>
    <dgm:cxn modelId="{46AEC3CE-3455-46CD-9E54-2C378F8BC782}" type="presOf" srcId="{48EF0B32-239B-4529-9567-8449B6806B50}" destId="{5F8EC347-28C5-49D3-9285-D2C89884BF0D}" srcOrd="0" destOrd="0" presId="urn:microsoft.com/office/officeart/2005/8/layout/target3"/>
    <dgm:cxn modelId="{1EC176B7-DFBF-445F-9D87-9DC7A6E800FC}" srcId="{5E076E41-743B-40BB-93A5-A546E92B913F}" destId="{370A090C-9CC6-43A6-B630-6C8FAF04D814}" srcOrd="4" destOrd="0" parTransId="{FF4CE4CE-BEE1-4573-8036-7F94989586C1}" sibTransId="{A69D50F2-94EE-4380-9674-FAF8FD0F5547}"/>
    <dgm:cxn modelId="{6E58AEE3-BE5F-4825-9E1A-A7EE8E6B6045}" type="presOf" srcId="{370A090C-9CC6-43A6-B630-6C8FAF04D814}" destId="{DC7596C3-E348-4750-B6D8-6A05AF54B7EA}" srcOrd="1" destOrd="0" presId="urn:microsoft.com/office/officeart/2005/8/layout/target3"/>
    <dgm:cxn modelId="{57B2B1E2-5FF2-4B22-B6F6-56BD743060EB}" type="presOf" srcId="{2F3E51EC-175F-423E-B2A3-4DF16465FA7F}" destId="{C69BCFBB-CD36-4DBA-8241-E69CE73C3281}" srcOrd="1" destOrd="0" presId="urn:microsoft.com/office/officeart/2005/8/layout/target3"/>
    <dgm:cxn modelId="{4F7B9BA7-013E-4884-8AB2-83AE82805621}" type="presOf" srcId="{5DC6F42A-9166-4C6B-85A3-E9E749DE485F}" destId="{C093E963-FDE9-4E67-8F19-38391A8C881C}" srcOrd="0" destOrd="0" presId="urn:microsoft.com/office/officeart/2005/8/layout/target3"/>
    <dgm:cxn modelId="{7EDA0B4C-580F-4136-9B12-771E64D9D6FA}" srcId="{5E076E41-743B-40BB-93A5-A546E92B913F}" destId="{717867D7-40DC-4900-A9F9-1515FE543656}" srcOrd="1" destOrd="0" parTransId="{B0EA4744-1DFB-49B4-B07E-5642E2D8C61E}" sibTransId="{B603262F-850C-462D-B464-66BF34C9BD8A}"/>
    <dgm:cxn modelId="{D68C271D-FFC4-40F0-8057-0B8ED1166F58}" type="presOf" srcId="{5E076E41-743B-40BB-93A5-A546E92B913F}" destId="{0756BD20-FFA1-4E2A-A064-56504D10BB91}" srcOrd="0" destOrd="0" presId="urn:microsoft.com/office/officeart/2005/8/layout/target3"/>
    <dgm:cxn modelId="{85F9CDED-1AEB-4DFD-B27A-E72E12DAFAD4}" type="presOf" srcId="{5DC6F42A-9166-4C6B-85A3-E9E749DE485F}" destId="{9C28B6B0-3A51-42DB-8FE1-2FF51517A4BF}" srcOrd="1" destOrd="0" presId="urn:microsoft.com/office/officeart/2005/8/layout/target3"/>
    <dgm:cxn modelId="{DCAFEA31-719C-4576-9821-47FA3F29B72A}" type="presOf" srcId="{370A090C-9CC6-43A6-B630-6C8FAF04D814}" destId="{3D3BBBCA-0DAD-4B73-BCF9-5DACEFAE6E3E}" srcOrd="0" destOrd="0" presId="urn:microsoft.com/office/officeart/2005/8/layout/target3"/>
    <dgm:cxn modelId="{BE05F03B-EC6B-477F-A2D4-094D6984E073}" type="presOf" srcId="{48EF0B32-239B-4529-9567-8449B6806B50}" destId="{E1D310B5-C90B-48E4-96B3-05D4DD73569B}" srcOrd="1" destOrd="0" presId="urn:microsoft.com/office/officeart/2005/8/layout/target3"/>
    <dgm:cxn modelId="{488EF0E1-D456-447E-B0B0-A314274921A7}" type="presOf" srcId="{717867D7-40DC-4900-A9F9-1515FE543656}" destId="{54337E91-C746-4B0F-BE10-D33313A79B28}" srcOrd="1" destOrd="0" presId="urn:microsoft.com/office/officeart/2005/8/layout/target3"/>
    <dgm:cxn modelId="{68F916A1-2FED-4673-9E78-91265489C46A}" type="presOf" srcId="{2F3E51EC-175F-423E-B2A3-4DF16465FA7F}" destId="{432683C9-25F8-4A5A-9A11-C5FEBAAF5D9C}" srcOrd="0" destOrd="0" presId="urn:microsoft.com/office/officeart/2005/8/layout/target3"/>
    <dgm:cxn modelId="{C91793E6-CC0A-4CC9-A366-08BB365C5C3E}" type="presOf" srcId="{717867D7-40DC-4900-A9F9-1515FE543656}" destId="{AD9F3562-397A-4B36-9BDB-DB178681B05A}" srcOrd="0" destOrd="0" presId="urn:microsoft.com/office/officeart/2005/8/layout/target3"/>
    <dgm:cxn modelId="{18280066-2ED0-4723-A2B8-01840722ADF9}" srcId="{5E076E41-743B-40BB-93A5-A546E92B913F}" destId="{2F3E51EC-175F-423E-B2A3-4DF16465FA7F}" srcOrd="2" destOrd="0" parTransId="{CE973539-44C7-4B87-82A7-8CBD1EF984E9}" sibTransId="{4F40870E-C74F-4A7E-9FF8-CE9DFC2B5161}"/>
    <dgm:cxn modelId="{FEDBC44D-44A2-47A0-803C-1B29BF8416D7}" srcId="{5E076E41-743B-40BB-93A5-A546E92B913F}" destId="{5DC6F42A-9166-4C6B-85A3-E9E749DE485F}" srcOrd="3" destOrd="0" parTransId="{512EF6CD-D311-41FC-B455-2623A4402FF9}" sibTransId="{0FD255F8-6349-4226-9970-9B18AC5DACDD}"/>
    <dgm:cxn modelId="{25EAD3C6-C7A8-4BCD-9CB6-B6C2FE66D52A}" srcId="{5E076E41-743B-40BB-93A5-A546E92B913F}" destId="{E3FEC6E7-ED58-4706-B203-23599E759398}" srcOrd="5" destOrd="0" parTransId="{14115A5F-0299-473C-A668-CCFA9CE954C4}" sibTransId="{B2299DBD-C491-4269-885C-345A339C107A}"/>
    <dgm:cxn modelId="{957FF40E-B035-4245-AA70-57095E0B0301}" type="presParOf" srcId="{0756BD20-FFA1-4E2A-A064-56504D10BB91}" destId="{864D81E0-55B9-41FE-8A3D-2C36AD05DE1E}" srcOrd="0" destOrd="0" presId="urn:microsoft.com/office/officeart/2005/8/layout/target3"/>
    <dgm:cxn modelId="{4BF11FEF-1528-462A-BD50-6C419575B6E6}" type="presParOf" srcId="{0756BD20-FFA1-4E2A-A064-56504D10BB91}" destId="{A6C8166B-D586-41E1-BB48-29F3C7F71E92}" srcOrd="1" destOrd="0" presId="urn:microsoft.com/office/officeart/2005/8/layout/target3"/>
    <dgm:cxn modelId="{8CB1B435-39C5-4D94-8F7B-9A2422BB2388}" type="presParOf" srcId="{0756BD20-FFA1-4E2A-A064-56504D10BB91}" destId="{5F8EC347-28C5-49D3-9285-D2C89884BF0D}" srcOrd="2" destOrd="0" presId="urn:microsoft.com/office/officeart/2005/8/layout/target3"/>
    <dgm:cxn modelId="{E6D4848A-82FA-4413-8B14-D498DF9EC217}" type="presParOf" srcId="{0756BD20-FFA1-4E2A-A064-56504D10BB91}" destId="{300E7A96-59BC-40F1-BDF6-606DC3FB99D9}" srcOrd="3" destOrd="0" presId="urn:microsoft.com/office/officeart/2005/8/layout/target3"/>
    <dgm:cxn modelId="{0EF9FEB5-8620-412C-A538-0B9B8AAE5586}" type="presParOf" srcId="{0756BD20-FFA1-4E2A-A064-56504D10BB91}" destId="{432FF124-ADA0-4CA7-9C45-097116432AD4}" srcOrd="4" destOrd="0" presId="urn:microsoft.com/office/officeart/2005/8/layout/target3"/>
    <dgm:cxn modelId="{BFE978CC-6ECB-42A3-9282-5961B0893FFA}" type="presParOf" srcId="{0756BD20-FFA1-4E2A-A064-56504D10BB91}" destId="{AD9F3562-397A-4B36-9BDB-DB178681B05A}" srcOrd="5" destOrd="0" presId="urn:microsoft.com/office/officeart/2005/8/layout/target3"/>
    <dgm:cxn modelId="{3FA7AA8F-03FB-48D9-9EA3-A266BF0630FB}" type="presParOf" srcId="{0756BD20-FFA1-4E2A-A064-56504D10BB91}" destId="{21E8DF20-C275-4D92-AA2A-CA8973F4FA1A}" srcOrd="6" destOrd="0" presId="urn:microsoft.com/office/officeart/2005/8/layout/target3"/>
    <dgm:cxn modelId="{475B8023-2500-40F4-ABA4-DDBA414C133E}" type="presParOf" srcId="{0756BD20-FFA1-4E2A-A064-56504D10BB91}" destId="{852B14EF-EE29-460F-9302-BF4068C576E5}" srcOrd="7" destOrd="0" presId="urn:microsoft.com/office/officeart/2005/8/layout/target3"/>
    <dgm:cxn modelId="{3BA7D8B9-82D3-46EA-80CC-616C4E9D483C}" type="presParOf" srcId="{0756BD20-FFA1-4E2A-A064-56504D10BB91}" destId="{432683C9-25F8-4A5A-9A11-C5FEBAAF5D9C}" srcOrd="8" destOrd="0" presId="urn:microsoft.com/office/officeart/2005/8/layout/target3"/>
    <dgm:cxn modelId="{87D7D03F-0631-4E1F-B529-D251FC5F6207}" type="presParOf" srcId="{0756BD20-FFA1-4E2A-A064-56504D10BB91}" destId="{9E98F98C-FA81-4377-91EF-C79FD5A6A245}" srcOrd="9" destOrd="0" presId="urn:microsoft.com/office/officeart/2005/8/layout/target3"/>
    <dgm:cxn modelId="{18DDDCF8-E1C2-4813-BEFB-B3D907A16931}" type="presParOf" srcId="{0756BD20-FFA1-4E2A-A064-56504D10BB91}" destId="{8FD65685-2CEC-4C0A-A217-1E2E55294FDC}" srcOrd="10" destOrd="0" presId="urn:microsoft.com/office/officeart/2005/8/layout/target3"/>
    <dgm:cxn modelId="{A1562599-2F5A-4986-A0BD-788D42614E1B}" type="presParOf" srcId="{0756BD20-FFA1-4E2A-A064-56504D10BB91}" destId="{C093E963-FDE9-4E67-8F19-38391A8C881C}" srcOrd="11" destOrd="0" presId="urn:microsoft.com/office/officeart/2005/8/layout/target3"/>
    <dgm:cxn modelId="{CBB7206B-71AD-460C-96A0-E3141D6206B6}" type="presParOf" srcId="{0756BD20-FFA1-4E2A-A064-56504D10BB91}" destId="{472A919E-ABCD-4162-A903-C9B2BC33C9A2}" srcOrd="12" destOrd="0" presId="urn:microsoft.com/office/officeart/2005/8/layout/target3"/>
    <dgm:cxn modelId="{40218432-1898-4826-810B-800B4DA2F1AB}" type="presParOf" srcId="{0756BD20-FFA1-4E2A-A064-56504D10BB91}" destId="{CB88E909-F401-463D-8188-1FF224CC1831}" srcOrd="13" destOrd="0" presId="urn:microsoft.com/office/officeart/2005/8/layout/target3"/>
    <dgm:cxn modelId="{C8F08BB6-A69E-4100-94CB-0F4EDA23AC35}" type="presParOf" srcId="{0756BD20-FFA1-4E2A-A064-56504D10BB91}" destId="{3D3BBBCA-0DAD-4B73-BCF9-5DACEFAE6E3E}" srcOrd="14" destOrd="0" presId="urn:microsoft.com/office/officeart/2005/8/layout/target3"/>
    <dgm:cxn modelId="{68A17E85-A1C3-4FD3-BE59-DF9E5C72C476}" type="presParOf" srcId="{0756BD20-FFA1-4E2A-A064-56504D10BB91}" destId="{A556E4F8-2B53-417F-ABCD-7358A73AA2E9}" srcOrd="15" destOrd="0" presId="urn:microsoft.com/office/officeart/2005/8/layout/target3"/>
    <dgm:cxn modelId="{31F8E6E2-6401-437D-9D61-86D95020B1FE}" type="presParOf" srcId="{0756BD20-FFA1-4E2A-A064-56504D10BB91}" destId="{3CA1DEB9-1639-4478-812C-D87827C41FE3}" srcOrd="16" destOrd="0" presId="urn:microsoft.com/office/officeart/2005/8/layout/target3"/>
    <dgm:cxn modelId="{01B471CF-7F2A-407A-975A-806AC7475CE3}" type="presParOf" srcId="{0756BD20-FFA1-4E2A-A064-56504D10BB91}" destId="{45E1DC2E-F2C0-44C0-9560-943DADFAF22C}" srcOrd="17" destOrd="0" presId="urn:microsoft.com/office/officeart/2005/8/layout/target3"/>
    <dgm:cxn modelId="{895AE4E7-63A0-48AA-9031-F4D068B1B2FC}" type="presParOf" srcId="{0756BD20-FFA1-4E2A-A064-56504D10BB91}" destId="{E1D310B5-C90B-48E4-96B3-05D4DD73569B}" srcOrd="18" destOrd="0" presId="urn:microsoft.com/office/officeart/2005/8/layout/target3"/>
    <dgm:cxn modelId="{1F689EBF-9406-40FC-A78E-ADC89D167887}" type="presParOf" srcId="{0756BD20-FFA1-4E2A-A064-56504D10BB91}" destId="{54337E91-C746-4B0F-BE10-D33313A79B28}" srcOrd="19" destOrd="0" presId="urn:microsoft.com/office/officeart/2005/8/layout/target3"/>
    <dgm:cxn modelId="{111532CD-4D81-4076-97A5-0C3DF4F1192C}" type="presParOf" srcId="{0756BD20-FFA1-4E2A-A064-56504D10BB91}" destId="{C69BCFBB-CD36-4DBA-8241-E69CE73C3281}" srcOrd="20" destOrd="0" presId="urn:microsoft.com/office/officeart/2005/8/layout/target3"/>
    <dgm:cxn modelId="{64296591-77A8-4474-9EA0-D5BC71019330}" type="presParOf" srcId="{0756BD20-FFA1-4E2A-A064-56504D10BB91}" destId="{9C28B6B0-3A51-42DB-8FE1-2FF51517A4BF}" srcOrd="21" destOrd="0" presId="urn:microsoft.com/office/officeart/2005/8/layout/target3"/>
    <dgm:cxn modelId="{4221C14B-C942-4E64-821B-C8A8A34C30F0}" type="presParOf" srcId="{0756BD20-FFA1-4E2A-A064-56504D10BB91}" destId="{DC7596C3-E348-4750-B6D8-6A05AF54B7EA}" srcOrd="22" destOrd="0" presId="urn:microsoft.com/office/officeart/2005/8/layout/target3"/>
    <dgm:cxn modelId="{422C806D-D3FF-435D-AFB9-779D8A1C47B7}" type="presParOf" srcId="{0756BD20-FFA1-4E2A-A064-56504D10BB91}" destId="{F6196CF6-F094-4BC6-A900-5DADFCBF4F1A}"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21990-BFA2-47EA-95F0-F7598575F544}">
      <dsp:nvSpPr>
        <dsp:cNvPr id="0" name=""/>
        <dsp:cNvSpPr/>
      </dsp:nvSpPr>
      <dsp:spPr>
        <a:xfrm>
          <a:off x="0" y="0"/>
          <a:ext cx="9596927" cy="65445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100" kern="1200" dirty="0" smtClean="0">
              <a:latin typeface="Times New Roman" panose="02020603050405020304" pitchFamily="18" charset="0"/>
              <a:cs typeface="Times New Roman" panose="02020603050405020304" pitchFamily="18" charset="0"/>
            </a:rPr>
            <a:t>: да</a:t>
          </a:r>
          <a:endParaRPr lang="ru-RU" sz="1100" kern="1200" dirty="0">
            <a:latin typeface="Times New Roman" panose="02020603050405020304" pitchFamily="18" charset="0"/>
            <a:cs typeface="Times New Roman" panose="02020603050405020304" pitchFamily="18" charset="0"/>
          </a:endParaRPr>
        </a:p>
      </dsp:txBody>
      <dsp:txXfrm>
        <a:off x="1996303" y="0"/>
        <a:ext cx="7600623" cy="654451"/>
      </dsp:txXfrm>
    </dsp:sp>
    <dsp:sp modelId="{B093FBF5-43F3-43D0-A9EB-83CCE0900D42}">
      <dsp:nvSpPr>
        <dsp:cNvPr id="0" name=""/>
        <dsp:cNvSpPr/>
      </dsp:nvSpPr>
      <dsp:spPr>
        <a:xfrm flipH="1">
          <a:off x="919269" y="223484"/>
          <a:ext cx="153953" cy="223260"/>
        </a:xfrm>
        <a:prstGeom prst="roundRect">
          <a:avLst>
            <a:gd name="adj" fmla="val 1000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EA6FD-BE9C-488E-BB10-CED4CB7073E5}">
      <dsp:nvSpPr>
        <dsp:cNvPr id="0" name=""/>
        <dsp:cNvSpPr/>
      </dsp:nvSpPr>
      <dsp:spPr>
        <a:xfrm>
          <a:off x="0" y="743784"/>
          <a:ext cx="9596927" cy="63169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kern="1200" dirty="0" smtClean="0">
              <a:latin typeface="Times New Roman" panose="02020603050405020304" pitchFamily="18" charset="0"/>
              <a:cs typeface="Times New Roman" panose="02020603050405020304" pitchFamily="18" charset="0"/>
            </a:rPr>
            <a:t>да</a:t>
          </a:r>
          <a:endParaRPr lang="ru-RU" sz="1100" kern="1200" dirty="0">
            <a:latin typeface="Times New Roman" panose="02020603050405020304" pitchFamily="18" charset="0"/>
            <a:cs typeface="Times New Roman" panose="02020603050405020304" pitchFamily="18" charset="0"/>
          </a:endParaRPr>
        </a:p>
      </dsp:txBody>
      <dsp:txXfrm>
        <a:off x="1996303" y="743784"/>
        <a:ext cx="7600623" cy="631691"/>
      </dsp:txXfrm>
    </dsp:sp>
    <dsp:sp modelId="{8752A1DC-26AB-4568-9CF5-9E97E5B99A0E}">
      <dsp:nvSpPr>
        <dsp:cNvPr id="0" name=""/>
        <dsp:cNvSpPr/>
      </dsp:nvSpPr>
      <dsp:spPr>
        <a:xfrm>
          <a:off x="885334" y="838105"/>
          <a:ext cx="302552" cy="418220"/>
        </a:xfrm>
        <a:prstGeom prst="roundRect">
          <a:avLst>
            <a:gd name="adj" fmla="val 1000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ADD6F-8117-42B4-BA28-0A5D536D499C}">
      <dsp:nvSpPr>
        <dsp:cNvPr id="0" name=""/>
        <dsp:cNvSpPr/>
      </dsp:nvSpPr>
      <dsp:spPr>
        <a:xfrm>
          <a:off x="0" y="1439979"/>
          <a:ext cx="9596927" cy="66338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Продолжительность экзамена:  </a:t>
          </a:r>
          <a:r>
            <a:rPr lang="ru-RU" sz="1100" kern="1200" dirty="0" smtClean="0">
              <a:latin typeface="Times New Roman" panose="02020603050405020304" pitchFamily="18" charset="0"/>
              <a:cs typeface="Times New Roman" panose="02020603050405020304" pitchFamily="18" charset="0"/>
            </a:rPr>
            <a:t>увеличивается на 1,5 часа</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kern="1200" dirty="0" smtClean="0">
              <a:latin typeface="Times New Roman" panose="02020603050405020304" pitchFamily="18" charset="0"/>
              <a:cs typeface="Times New Roman" panose="02020603050405020304" pitchFamily="18" charset="0"/>
            </a:rPr>
            <a:t>: увеличивается на 30 минут.</a:t>
          </a:r>
        </a:p>
      </dsp:txBody>
      <dsp:txXfrm>
        <a:off x="1996303" y="1439979"/>
        <a:ext cx="7600623" cy="663381"/>
      </dsp:txXfrm>
    </dsp:sp>
    <dsp:sp modelId="{556D9A65-ED29-48AE-9C95-EF15CA794038}">
      <dsp:nvSpPr>
        <dsp:cNvPr id="0" name=""/>
        <dsp:cNvSpPr/>
      </dsp:nvSpPr>
      <dsp:spPr>
        <a:xfrm>
          <a:off x="829374" y="1573880"/>
          <a:ext cx="414472" cy="395581"/>
        </a:xfrm>
        <a:prstGeom prst="roundRect">
          <a:avLst>
            <a:gd name="adj" fmla="val 1000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6E21B7-98AD-4F4B-BF04-72EDD83DA915}">
      <dsp:nvSpPr>
        <dsp:cNvPr id="0" name=""/>
        <dsp:cNvSpPr/>
      </dsp:nvSpPr>
      <dsp:spPr>
        <a:xfrm>
          <a:off x="0" y="2180280"/>
          <a:ext cx="9596927" cy="67891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ts val="0"/>
            </a:spcAft>
          </a:pPr>
          <a:r>
            <a:rPr lang="ru-RU" sz="1100" b="1" kern="1200" dirty="0" smtClean="0">
              <a:latin typeface="Times New Roman" panose="02020603050405020304" pitchFamily="18" charset="0"/>
              <a:cs typeface="Times New Roman" panose="02020603050405020304" pitchFamily="18" charset="0"/>
            </a:rPr>
            <a:t>Экзамены:</a:t>
          </a:r>
        </a:p>
        <a:p>
          <a:pPr lvl="0" algn="just" defTabSz="488950">
            <a:lnSpc>
              <a:spcPct val="90000"/>
            </a:lnSpc>
            <a:spcBef>
              <a:spcPct val="0"/>
            </a:spcBef>
            <a:spcAft>
              <a:spcPts val="0"/>
            </a:spcAft>
          </a:pPr>
          <a:r>
            <a:rPr lang="ru-RU" sz="1100" b="1" kern="1200" dirty="0" smtClean="0">
              <a:latin typeface="Times New Roman" panose="02020603050405020304" pitchFamily="18" charset="0"/>
              <a:cs typeface="Times New Roman" panose="02020603050405020304" pitchFamily="18" charset="0"/>
            </a:rPr>
            <a:t>Русский язык: </a:t>
          </a:r>
          <a:r>
            <a:rPr lang="ru-RU" sz="1100" kern="1200" dirty="0" smtClean="0">
              <a:latin typeface="Times New Roman" panose="02020603050405020304" pitchFamily="18" charset="0"/>
              <a:cs typeface="Times New Roman" panose="02020603050405020304" pitchFamily="18" charset="0"/>
            </a:rPr>
            <a:t>200 (сочинение) / 500 (изложение с творческим заданием)</a:t>
          </a:r>
        </a:p>
        <a:p>
          <a:pPr lvl="0" algn="just" defTabSz="488950">
            <a:lnSpc>
              <a:spcPct val="90000"/>
            </a:lnSpc>
            <a:spcBef>
              <a:spcPct val="0"/>
            </a:spcBef>
            <a:spcAft>
              <a:spcPts val="0"/>
            </a:spcAft>
          </a:pPr>
          <a:r>
            <a:rPr lang="ru-RU" sz="1100" b="1" kern="1200" dirty="0" smtClean="0">
              <a:latin typeface="Times New Roman" panose="02020603050405020304" pitchFamily="18" charset="0"/>
              <a:cs typeface="Times New Roman" panose="02020603050405020304" pitchFamily="18" charset="0"/>
            </a:rPr>
            <a:t>Математика: </a:t>
          </a:r>
          <a:r>
            <a:rPr lang="ru-RU" sz="1100" kern="1200" dirty="0" smtClean="0">
              <a:latin typeface="Times New Roman" panose="02020603050405020304" pitchFamily="18" charset="0"/>
              <a:cs typeface="Times New Roman" panose="02020603050405020304" pitchFamily="18" charset="0"/>
            </a:rPr>
            <a:t>100 (содержит 14 заданий с кратким ответом) / 200 (для глухих обучающихся с учетом психофизических особенностей с ЗПР, содержит 10 задний с кратким ответом)</a:t>
          </a:r>
          <a:endParaRPr lang="ru-RU" sz="1100" kern="1200" dirty="0">
            <a:latin typeface="Times New Roman" panose="02020603050405020304" pitchFamily="18" charset="0"/>
            <a:cs typeface="Times New Roman" panose="02020603050405020304" pitchFamily="18" charset="0"/>
          </a:endParaRPr>
        </a:p>
      </dsp:txBody>
      <dsp:txXfrm>
        <a:off x="1996303" y="2180280"/>
        <a:ext cx="7600623" cy="678919"/>
      </dsp:txXfrm>
    </dsp:sp>
    <dsp:sp modelId="{17F706B4-4270-4F19-BF12-4213385E0B83}">
      <dsp:nvSpPr>
        <dsp:cNvPr id="0" name=""/>
        <dsp:cNvSpPr/>
      </dsp:nvSpPr>
      <dsp:spPr>
        <a:xfrm>
          <a:off x="935075" y="2278225"/>
          <a:ext cx="203070" cy="483028"/>
        </a:xfrm>
        <a:prstGeom prst="roundRect">
          <a:avLst>
            <a:gd name="adj" fmla="val 1000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F6C8E-F6B5-4681-908C-FC9067E84998}">
      <dsp:nvSpPr>
        <dsp:cNvPr id="0" name=""/>
        <dsp:cNvSpPr/>
      </dsp:nvSpPr>
      <dsp:spPr>
        <a:xfrm>
          <a:off x="0" y="2936117"/>
          <a:ext cx="9596927" cy="76918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ts val="0"/>
            </a:spcAft>
          </a:pPr>
          <a:r>
            <a:rPr lang="ru-RU" sz="1050" b="1" kern="1200" dirty="0" smtClean="0">
              <a:latin typeface="Times New Roman" panose="02020603050405020304" pitchFamily="18" charset="0"/>
              <a:cs typeface="Times New Roman" panose="02020603050405020304" pitchFamily="18" charset="0"/>
            </a:rPr>
            <a:t>Особенности проведения экзамена:</a:t>
          </a:r>
        </a:p>
        <a:p>
          <a:pPr lvl="0" algn="l" defTabSz="466725">
            <a:lnSpc>
              <a:spcPct val="90000"/>
            </a:lnSpc>
            <a:spcBef>
              <a:spcPct val="0"/>
            </a:spcBef>
            <a:spcAft>
              <a:spcPts val="0"/>
            </a:spcAft>
          </a:pPr>
          <a:r>
            <a:rPr lang="ru-RU" sz="1050" b="1" i="1" u="sng" kern="1200" dirty="0" smtClean="0">
              <a:latin typeface="Times New Roman" panose="02020603050405020304" pitchFamily="18" charset="0"/>
              <a:cs typeface="Times New Roman" panose="02020603050405020304" pitchFamily="18" charset="0"/>
            </a:rPr>
            <a:t>Сочинение</a:t>
          </a:r>
          <a:r>
            <a:rPr lang="ru-RU" sz="1050" kern="1200" dirty="0" smtClean="0">
              <a:latin typeface="Times New Roman" panose="02020603050405020304" pitchFamily="18" charset="0"/>
              <a:cs typeface="Times New Roman" panose="02020603050405020304" pitchFamily="18" charset="0"/>
            </a:rPr>
            <a:t>: объем – от 150 слов. Простые формулировки тем сочинения и инструкции к заданию.</a:t>
          </a:r>
        </a:p>
        <a:p>
          <a:pPr lvl="0" algn="l" defTabSz="466725">
            <a:lnSpc>
              <a:spcPct val="90000"/>
            </a:lnSpc>
            <a:spcBef>
              <a:spcPct val="0"/>
            </a:spcBef>
            <a:spcAft>
              <a:spcPts val="0"/>
            </a:spcAft>
          </a:pPr>
          <a:r>
            <a:rPr lang="ru-RU" sz="1050" b="1" i="1" u="sng" kern="1200" dirty="0" smtClean="0">
              <a:latin typeface="Times New Roman" panose="02020603050405020304" pitchFamily="18" charset="0"/>
              <a:cs typeface="Times New Roman" panose="02020603050405020304" pitchFamily="18" charset="0"/>
            </a:rPr>
            <a:t>Изложение</a:t>
          </a:r>
          <a:r>
            <a:rPr lang="ru-RU" sz="1050" kern="1200" dirty="0" smtClean="0">
              <a:latin typeface="Times New Roman" panose="02020603050405020304" pitchFamily="18" charset="0"/>
              <a:cs typeface="Times New Roman" panose="02020603050405020304" pitchFamily="18" charset="0"/>
            </a:rPr>
            <a:t>: Объем текста изложения: 350 слов. Предложенный для изложения текст читается 3 раза. После второго прочтения текста предоставляется текст изложения для чтения и проведения подготовительной работы на 40 минут. Изложение пишется по выбору: сжатое (от 50 слов) или подробное (не регламентируется).</a:t>
          </a:r>
        </a:p>
      </dsp:txBody>
      <dsp:txXfrm>
        <a:off x="1996303" y="2936117"/>
        <a:ext cx="7600623" cy="769183"/>
      </dsp:txXfrm>
    </dsp:sp>
    <dsp:sp modelId="{55B3449A-9BC5-49C6-9DCB-8D4F0D35ED88}">
      <dsp:nvSpPr>
        <dsp:cNvPr id="0" name=""/>
        <dsp:cNvSpPr/>
      </dsp:nvSpPr>
      <dsp:spPr>
        <a:xfrm>
          <a:off x="933175" y="3076103"/>
          <a:ext cx="206871" cy="489212"/>
        </a:xfrm>
        <a:prstGeom prst="roundRect">
          <a:avLst>
            <a:gd name="adj" fmla="val 1000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852B3-9EF2-46E9-9857-828D920719C1}">
      <dsp:nvSpPr>
        <dsp:cNvPr id="0" name=""/>
        <dsp:cNvSpPr/>
      </dsp:nvSpPr>
      <dsp:spPr>
        <a:xfrm>
          <a:off x="0" y="3767874"/>
          <a:ext cx="9596927" cy="65816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Оформление работы: </a:t>
          </a:r>
          <a:r>
            <a:rPr lang="ru-RU" sz="1100" kern="1200" dirty="0" smtClean="0">
              <a:latin typeface="Times New Roman" panose="02020603050405020304" pitchFamily="18" charset="0"/>
              <a:cs typeface="Times New Roman" panose="02020603050405020304" pitchFamily="18" charset="0"/>
            </a:rPr>
            <a:t>текстовая форма инструкции для заполнения бланков ОГЭ (ЕГЭ).</a:t>
          </a:r>
        </a:p>
      </dsp:txBody>
      <dsp:txXfrm>
        <a:off x="1996303" y="3767874"/>
        <a:ext cx="7600623" cy="658166"/>
      </dsp:txXfrm>
    </dsp:sp>
    <dsp:sp modelId="{7A3F6187-0AE0-4B42-9FC1-64B489B78434}">
      <dsp:nvSpPr>
        <dsp:cNvPr id="0" name=""/>
        <dsp:cNvSpPr/>
      </dsp:nvSpPr>
      <dsp:spPr>
        <a:xfrm>
          <a:off x="1012234" y="3954494"/>
          <a:ext cx="48752" cy="313617"/>
        </a:xfrm>
        <a:prstGeom prst="roundRect">
          <a:avLst>
            <a:gd name="adj" fmla="val 1000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E8AAD-070A-4F3F-A6F4-F685BA5B16A2}">
      <dsp:nvSpPr>
        <dsp:cNvPr id="0" name=""/>
        <dsp:cNvSpPr/>
      </dsp:nvSpPr>
      <dsp:spPr>
        <a:xfrm>
          <a:off x="0" y="4517304"/>
          <a:ext cx="9596927" cy="70168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Работа ассистента:  </a:t>
          </a:r>
          <a:r>
            <a:rPr lang="ru-RU" sz="1100" kern="1200" dirty="0" smtClean="0">
              <a:latin typeface="Times New Roman" panose="02020603050405020304" pitchFamily="18" charset="0"/>
              <a:cs typeface="Times New Roman" panose="02020603050405020304" pitchFamily="18" charset="0"/>
            </a:rPr>
            <a:t>Ассистент-</a:t>
          </a:r>
          <a:r>
            <a:rPr lang="ru-RU" sz="1100" kern="1200" dirty="0" err="1" smtClean="0">
              <a:latin typeface="Times New Roman" panose="02020603050405020304" pitchFamily="18" charset="0"/>
              <a:cs typeface="Times New Roman" panose="02020603050405020304" pitchFamily="18" charset="0"/>
            </a:rPr>
            <a:t>сурдопереводчик</a:t>
          </a:r>
          <a:r>
            <a:rPr lang="ru-RU" sz="1100" kern="120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слов.</a:t>
          </a:r>
          <a:endParaRPr lang="ru-RU" sz="1100" kern="1200" dirty="0">
            <a:latin typeface="Times New Roman" panose="02020603050405020304" pitchFamily="18" charset="0"/>
            <a:cs typeface="Times New Roman" panose="02020603050405020304" pitchFamily="18" charset="0"/>
          </a:endParaRPr>
        </a:p>
      </dsp:txBody>
      <dsp:txXfrm>
        <a:off x="1996303" y="4517304"/>
        <a:ext cx="7600623" cy="701687"/>
      </dsp:txXfrm>
    </dsp:sp>
    <dsp:sp modelId="{536AE2FD-5DEE-4876-9ACD-92B9108FCDBD}">
      <dsp:nvSpPr>
        <dsp:cNvPr id="0" name=""/>
        <dsp:cNvSpPr/>
      </dsp:nvSpPr>
      <dsp:spPr>
        <a:xfrm>
          <a:off x="945027" y="4658444"/>
          <a:ext cx="183166" cy="419407"/>
        </a:xfrm>
        <a:prstGeom prst="roundRect">
          <a:avLst>
            <a:gd name="adj" fmla="val 1000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E38E5-6375-4597-84B6-4436DCF846AE}">
      <dsp:nvSpPr>
        <dsp:cNvPr id="0" name=""/>
        <dsp:cNvSpPr/>
      </dsp:nvSpPr>
      <dsp:spPr>
        <a:xfrm>
          <a:off x="0" y="5295910"/>
          <a:ext cx="9596927" cy="76918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Аудитория пункта проведения экзамена: </a:t>
          </a:r>
          <a:r>
            <a:rPr lang="ru-RU" sz="1100" kern="12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6 чел.</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Рабочее место: </a:t>
          </a:r>
          <a:r>
            <a:rPr lang="ru-RU" sz="1100" b="0" kern="1200" dirty="0" smtClean="0">
              <a:latin typeface="Times New Roman" panose="02020603050405020304" pitchFamily="18" charset="0"/>
              <a:cs typeface="Times New Roman" panose="02020603050405020304" pitchFamily="18" charset="0"/>
            </a:rPr>
            <a:t>М</a:t>
          </a:r>
          <a:r>
            <a:rPr lang="ru-RU" sz="1100" kern="1200" dirty="0" smtClean="0">
              <a:latin typeface="Times New Roman" panose="02020603050405020304" pitchFamily="18" charset="0"/>
              <a:cs typeface="Times New Roman" panose="02020603050405020304" pitchFamily="18" charset="0"/>
            </a:rPr>
            <a:t>ожет быть оборудовано компьютером,  не имеющим выхода в сеть  «Интернет» и не содержащим  информации по сдаваемому  учебному предмету.</a:t>
          </a:r>
          <a:endParaRPr lang="ru-RU" sz="1100" kern="1200" dirty="0">
            <a:latin typeface="Times New Roman" panose="02020603050405020304" pitchFamily="18" charset="0"/>
            <a:cs typeface="Times New Roman" panose="02020603050405020304" pitchFamily="18" charset="0"/>
          </a:endParaRPr>
        </a:p>
      </dsp:txBody>
      <dsp:txXfrm>
        <a:off x="1996303" y="5295910"/>
        <a:ext cx="7600623" cy="769183"/>
      </dsp:txXfrm>
    </dsp:sp>
    <dsp:sp modelId="{E6858508-170D-42B0-A1DE-63AD8053EB14}">
      <dsp:nvSpPr>
        <dsp:cNvPr id="0" name=""/>
        <dsp:cNvSpPr/>
      </dsp:nvSpPr>
      <dsp:spPr>
        <a:xfrm flipH="1">
          <a:off x="859576" y="5601368"/>
          <a:ext cx="354069" cy="158267"/>
        </a:xfrm>
        <a:prstGeom prst="roundRect">
          <a:avLst>
            <a:gd name="adj" fmla="val 1000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313B1-9831-4454-8433-FFB00B63538A}">
      <dsp:nvSpPr>
        <dsp:cNvPr id="0" name=""/>
        <dsp:cNvSpPr/>
      </dsp:nvSpPr>
      <dsp:spPr>
        <a:xfrm rot="5400000">
          <a:off x="-145693" y="149046"/>
          <a:ext cx="971288" cy="679902"/>
        </a:xfrm>
        <a:prstGeom prst="chevron">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i="0" kern="1200" dirty="0" smtClean="0">
              <a:latin typeface="Times New Roman" panose="02020603050405020304" pitchFamily="18" charset="0"/>
              <a:cs typeface="Times New Roman" panose="02020603050405020304" pitchFamily="18" charset="0"/>
            </a:rPr>
            <a:t>ГИА</a:t>
          </a:r>
          <a:endParaRPr lang="ru-RU" sz="1050" b="1" i="0" kern="1200" dirty="0">
            <a:latin typeface="Times New Roman" panose="02020603050405020304" pitchFamily="18" charset="0"/>
            <a:cs typeface="Times New Roman" panose="02020603050405020304" pitchFamily="18" charset="0"/>
          </a:endParaRPr>
        </a:p>
      </dsp:txBody>
      <dsp:txXfrm rot="-5400000">
        <a:off x="0" y="343304"/>
        <a:ext cx="679902" cy="291386"/>
      </dsp:txXfrm>
    </dsp:sp>
    <dsp:sp modelId="{059CB06E-D4FD-4F8C-AB1F-2D11ABE8164E}">
      <dsp:nvSpPr>
        <dsp:cNvPr id="0" name=""/>
        <dsp:cNvSpPr/>
      </dsp:nvSpPr>
      <dsp:spPr>
        <a:xfrm rot="5400000">
          <a:off x="5168850" y="-4485594"/>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Основание для выбора формы ГИА</a:t>
          </a:r>
          <a:r>
            <a:rPr lang="ru-RU" sz="1150" kern="1200" dirty="0" smtClean="0">
              <a:latin typeface="Times New Roman" panose="02020603050405020304" pitchFamily="18" charset="0"/>
              <a:cs typeface="Times New Roman" panose="02020603050405020304" pitchFamily="18" charset="0"/>
            </a:rPr>
            <a:t>: да</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50" kern="1200" dirty="0" smtClean="0">
              <a:latin typeface="Times New Roman" panose="02020603050405020304" pitchFamily="18" charset="0"/>
              <a:cs typeface="Times New Roman" panose="02020603050405020304" pitchFamily="18" charset="0"/>
            </a:rPr>
            <a:t>да</a:t>
          </a:r>
          <a:endParaRPr lang="ru-RU" sz="1150" kern="1200" dirty="0">
            <a:latin typeface="Times New Roman" panose="02020603050405020304" pitchFamily="18" charset="0"/>
            <a:cs typeface="Times New Roman" panose="02020603050405020304" pitchFamily="18" charset="0"/>
          </a:endParaRPr>
        </a:p>
      </dsp:txBody>
      <dsp:txXfrm rot="-5400000">
        <a:off x="679903" y="34172"/>
        <a:ext cx="9578414" cy="569699"/>
      </dsp:txXfrm>
    </dsp:sp>
    <dsp:sp modelId="{F48D0F88-0C6E-49AF-8262-E9646E460C75}">
      <dsp:nvSpPr>
        <dsp:cNvPr id="0" name=""/>
        <dsp:cNvSpPr/>
      </dsp:nvSpPr>
      <dsp:spPr>
        <a:xfrm rot="5400000">
          <a:off x="-145693" y="1037893"/>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Время</a:t>
          </a:r>
          <a:endParaRPr lang="ru-RU" sz="1200" b="1" kern="1200" dirty="0">
            <a:latin typeface="Times New Roman" panose="02020603050405020304" pitchFamily="18" charset="0"/>
            <a:cs typeface="Times New Roman" panose="02020603050405020304" pitchFamily="18" charset="0"/>
          </a:endParaRPr>
        </a:p>
      </dsp:txBody>
      <dsp:txXfrm rot="-5400000">
        <a:off x="0" y="1232151"/>
        <a:ext cx="679902" cy="291386"/>
      </dsp:txXfrm>
    </dsp:sp>
    <dsp:sp modelId="{88BAE135-FB5E-4804-BB22-92A224B7819D}">
      <dsp:nvSpPr>
        <dsp:cNvPr id="0" name=""/>
        <dsp:cNvSpPr/>
      </dsp:nvSpPr>
      <dsp:spPr>
        <a:xfrm rot="5400000">
          <a:off x="5168850" y="-3596748"/>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Продолжительность экзамена:  </a:t>
          </a:r>
          <a:r>
            <a:rPr lang="ru-RU" sz="1150" kern="1200" dirty="0" smtClean="0">
              <a:latin typeface="Times New Roman" panose="02020603050405020304" pitchFamily="18" charset="0"/>
              <a:cs typeface="Times New Roman" panose="02020603050405020304" pitchFamily="18" charset="0"/>
            </a:rPr>
            <a:t>увеличивается на 1,5 часа</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50" kern="1200" dirty="0" smtClean="0">
              <a:latin typeface="Times New Roman" panose="02020603050405020304" pitchFamily="18" charset="0"/>
              <a:cs typeface="Times New Roman" panose="02020603050405020304" pitchFamily="18" charset="0"/>
            </a:rPr>
            <a:t>: увеличивается на 30 минут.</a:t>
          </a:r>
        </a:p>
      </dsp:txBody>
      <dsp:txXfrm rot="-5400000">
        <a:off x="679903" y="923018"/>
        <a:ext cx="9578414" cy="569699"/>
      </dsp:txXfrm>
    </dsp:sp>
    <dsp:sp modelId="{B321020D-C0F7-4A0F-9312-FE7BC61AF5BE}">
      <dsp:nvSpPr>
        <dsp:cNvPr id="0" name=""/>
        <dsp:cNvSpPr/>
      </dsp:nvSpPr>
      <dsp:spPr>
        <a:xfrm rot="5400000">
          <a:off x="-145693" y="1926739"/>
          <a:ext cx="971288" cy="679902"/>
        </a:xfrm>
        <a:prstGeom prst="chevron">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Экзамены</a:t>
          </a:r>
          <a:endParaRPr lang="ru-RU" sz="900" b="1" kern="1200" dirty="0">
            <a:latin typeface="Times New Roman" panose="02020603050405020304" pitchFamily="18" charset="0"/>
            <a:cs typeface="Times New Roman" panose="02020603050405020304" pitchFamily="18" charset="0"/>
          </a:endParaRPr>
        </a:p>
      </dsp:txBody>
      <dsp:txXfrm rot="-5400000">
        <a:off x="0" y="2120997"/>
        <a:ext cx="679902" cy="291386"/>
      </dsp:txXfrm>
    </dsp:sp>
    <dsp:sp modelId="{5A4CF97C-B758-41CB-ADE6-B392EEE97B6F}">
      <dsp:nvSpPr>
        <dsp:cNvPr id="0" name=""/>
        <dsp:cNvSpPr/>
      </dsp:nvSpPr>
      <dsp:spPr>
        <a:xfrm rot="5400000">
          <a:off x="5168850" y="-2707901"/>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Русский язык: </a:t>
          </a:r>
          <a:r>
            <a:rPr lang="ru-RU" sz="1150" b="0" kern="1200" dirty="0" smtClean="0">
              <a:latin typeface="Times New Roman" panose="02020603050405020304" pitchFamily="18" charset="0"/>
              <a:cs typeface="Times New Roman" panose="02020603050405020304" pitchFamily="18" charset="0"/>
            </a:rPr>
            <a:t>1</a:t>
          </a:r>
          <a:r>
            <a:rPr lang="ru-RU" sz="1150" kern="1200" dirty="0" smtClean="0">
              <a:latin typeface="Times New Roman" panose="02020603050405020304" pitchFamily="18" charset="0"/>
              <a:cs typeface="Times New Roman" panose="02020603050405020304" pitchFamily="18" charset="0"/>
            </a:rPr>
            <a:t>00 (сочинение) / 400 (изложение с творческим заданием)</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Математика: </a:t>
          </a:r>
          <a:r>
            <a:rPr lang="ru-RU" sz="1150" kern="1200" dirty="0" smtClean="0">
              <a:latin typeface="Times New Roman" panose="02020603050405020304" pitchFamily="18" charset="0"/>
              <a:cs typeface="Times New Roman" panose="02020603050405020304" pitchFamily="18" charset="0"/>
            </a:rPr>
            <a:t>100 (содержит 14 заданий с кратким ответом) / 200 (для слабослышащих обучающихся с учетом психофизических особенностей обучающихся с ЗПР, содержит 10 заданий с кратким ответом)</a:t>
          </a:r>
          <a:endParaRPr lang="ru-RU" sz="1150" kern="1200" dirty="0">
            <a:latin typeface="Times New Roman" panose="02020603050405020304" pitchFamily="18" charset="0"/>
            <a:cs typeface="Times New Roman" panose="02020603050405020304" pitchFamily="18" charset="0"/>
          </a:endParaRPr>
        </a:p>
      </dsp:txBody>
      <dsp:txXfrm rot="-5400000">
        <a:off x="679903" y="1811865"/>
        <a:ext cx="9578414" cy="569699"/>
      </dsp:txXfrm>
    </dsp:sp>
    <dsp:sp modelId="{E29A8225-E196-40E0-811B-00E5C8ADB934}">
      <dsp:nvSpPr>
        <dsp:cNvPr id="0" name=""/>
        <dsp:cNvSpPr/>
      </dsp:nvSpPr>
      <dsp:spPr>
        <a:xfrm rot="5400000">
          <a:off x="-145693" y="2815585"/>
          <a:ext cx="971288" cy="679902"/>
        </a:xfrm>
        <a:prstGeom prst="chevron">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ru-RU" sz="800" b="1" kern="1200" dirty="0" smtClean="0">
              <a:latin typeface="Times New Roman" panose="02020603050405020304" pitchFamily="18" charset="0"/>
              <a:cs typeface="Times New Roman" panose="02020603050405020304" pitchFamily="18" charset="0"/>
            </a:rPr>
            <a:t>Особенности проведения</a:t>
          </a:r>
          <a:endParaRPr lang="ru-RU" sz="800" b="1" kern="1200" dirty="0">
            <a:latin typeface="Times New Roman" panose="02020603050405020304" pitchFamily="18" charset="0"/>
            <a:cs typeface="Times New Roman" panose="02020603050405020304" pitchFamily="18" charset="0"/>
          </a:endParaRPr>
        </a:p>
      </dsp:txBody>
      <dsp:txXfrm rot="-5400000">
        <a:off x="0" y="3009843"/>
        <a:ext cx="679902" cy="291386"/>
      </dsp:txXfrm>
    </dsp:sp>
    <dsp:sp modelId="{2DEBDA48-0F27-4665-8BD0-190198F8C060}">
      <dsp:nvSpPr>
        <dsp:cNvPr id="0" name=""/>
        <dsp:cNvSpPr/>
      </dsp:nvSpPr>
      <dsp:spPr>
        <a:xfrm rot="5400000">
          <a:off x="5168850" y="-1819055"/>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Сочинение</a:t>
          </a:r>
          <a:r>
            <a:rPr lang="ru-RU" sz="1150" kern="1200" dirty="0" smtClean="0">
              <a:latin typeface="Times New Roman" panose="02020603050405020304" pitchFamily="18" charset="0"/>
              <a:cs typeface="Times New Roman" panose="02020603050405020304" pitchFamily="18" charset="0"/>
            </a:rPr>
            <a:t>: объем - от 300 слов. Если в сочинении менее 250 слов (в подсчёт слов включаются все слова, в том числе служебные), то такая работа считается невыполненной и оценивается 0 баллов</a:t>
          </a:r>
          <a:r>
            <a:rPr lang="ru-RU" sz="1150" kern="1200" dirty="0" smtClean="0"/>
            <a:t>.</a:t>
          </a:r>
          <a:endParaRPr lang="ru-RU" sz="1150" kern="1200" dirty="0"/>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Изложение</a:t>
          </a:r>
          <a:r>
            <a:rPr lang="ru-RU" sz="1150" kern="1200" dirty="0" smtClean="0">
              <a:latin typeface="Times New Roman" panose="02020603050405020304" pitchFamily="18" charset="0"/>
              <a:cs typeface="Times New Roman" panose="02020603050405020304" pitchFamily="18" charset="0"/>
            </a:rPr>
            <a:t>: объем текста изложения - 310-350 слов. Предложенный для </a:t>
          </a:r>
          <a:r>
            <a:rPr lang="ru-RU" sz="1150" b="1" kern="1200" dirty="0" smtClean="0">
              <a:latin typeface="Times New Roman" panose="02020603050405020304" pitchFamily="18" charset="0"/>
              <a:cs typeface="Times New Roman" panose="02020603050405020304" pitchFamily="18" charset="0"/>
            </a:rPr>
            <a:t>изложения</a:t>
          </a:r>
          <a:r>
            <a:rPr lang="ru-RU" sz="1150" kern="1200" dirty="0" smtClean="0">
              <a:latin typeface="Times New Roman" panose="02020603050405020304" pitchFamily="18" charset="0"/>
              <a:cs typeface="Times New Roman" panose="02020603050405020304" pitchFamily="18" charset="0"/>
            </a:rPr>
            <a:t> текст читается 3 раза. После второго прочтения текста предоставляется текст изложения для чтения и проведения подготовительной работы на 40 минут. Объем готового сжатого изложения: от 70 слов.</a:t>
          </a:r>
          <a:endParaRPr lang="ru-RU" sz="1150" kern="1200" dirty="0"/>
        </a:p>
      </dsp:txBody>
      <dsp:txXfrm rot="-5400000">
        <a:off x="679903" y="2700711"/>
        <a:ext cx="9578414" cy="569699"/>
      </dsp:txXfrm>
    </dsp:sp>
    <dsp:sp modelId="{7439B2B3-A12C-498C-B85B-3A67B889E5CA}">
      <dsp:nvSpPr>
        <dsp:cNvPr id="0" name=""/>
        <dsp:cNvSpPr/>
      </dsp:nvSpPr>
      <dsp:spPr>
        <a:xfrm rot="5400000">
          <a:off x="-145693" y="3704432"/>
          <a:ext cx="971288" cy="679902"/>
        </a:xfrm>
        <a:prstGeom prst="chevron">
          <a:avLst/>
        </a:prstGeom>
        <a:solidFill>
          <a:schemeClr val="accent6">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Аудитория ППЭ</a:t>
          </a:r>
          <a:endParaRPr lang="ru-RU" sz="900" b="1" kern="1200" dirty="0">
            <a:latin typeface="Times New Roman" panose="02020603050405020304" pitchFamily="18" charset="0"/>
            <a:cs typeface="Times New Roman" panose="02020603050405020304" pitchFamily="18" charset="0"/>
          </a:endParaRPr>
        </a:p>
      </dsp:txBody>
      <dsp:txXfrm rot="-5400000">
        <a:off x="0" y="3898690"/>
        <a:ext cx="679902" cy="291386"/>
      </dsp:txXfrm>
    </dsp:sp>
    <dsp:sp modelId="{53280F46-61EF-4776-B32A-D5FD779AA2BE}">
      <dsp:nvSpPr>
        <dsp:cNvPr id="0" name=""/>
        <dsp:cNvSpPr/>
      </dsp:nvSpPr>
      <dsp:spPr>
        <a:xfrm rot="5400000">
          <a:off x="5168684" y="-930043"/>
          <a:ext cx="631669"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kern="1200" dirty="0" smtClean="0">
              <a:latin typeface="Times New Roman" panose="02020603050405020304" pitchFamily="18" charset="0"/>
              <a:cs typeface="Times New Roman" panose="02020603050405020304" pitchFamily="18" charset="0"/>
            </a:rPr>
            <a:t>Наличие звукоусиливающей аппаратуры как коллективного, так и индивидуального пользования;</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Количество участников экзамена </a:t>
          </a:r>
          <a:r>
            <a:rPr lang="ru-RU" sz="1150" kern="1200" dirty="0" smtClean="0">
              <a:latin typeface="Times New Roman" panose="02020603050405020304" pitchFamily="18" charset="0"/>
              <a:cs typeface="Times New Roman" panose="02020603050405020304" pitchFamily="18" charset="0"/>
            </a:rPr>
            <a:t>в одной аудитории – не более 10 чел.</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Рабочее место </a:t>
          </a:r>
          <a:r>
            <a:rPr lang="ru-RU" sz="1150" kern="1200" dirty="0" smtClean="0">
              <a:latin typeface="Times New Roman" panose="02020603050405020304" pitchFamily="18" charset="0"/>
              <a:cs typeface="Times New Roman" panose="02020603050405020304" pitchFamily="18" charset="0"/>
            </a:rPr>
            <a:t>может быть оборудовано компьютером, не имеющим выхода в сеть «Интернет» и не содержащим информации по сдаваемому учебному предмету.</a:t>
          </a:r>
          <a:endParaRPr lang="ru-RU" sz="1150" kern="1200" dirty="0">
            <a:latin typeface="Times New Roman" panose="02020603050405020304" pitchFamily="18" charset="0"/>
            <a:cs typeface="Times New Roman" panose="02020603050405020304" pitchFamily="18" charset="0"/>
          </a:endParaRPr>
        </a:p>
      </dsp:txBody>
      <dsp:txXfrm rot="-5400000">
        <a:off x="679902" y="3589575"/>
        <a:ext cx="9578397" cy="569997"/>
      </dsp:txXfrm>
    </dsp:sp>
    <dsp:sp modelId="{9C7D2DB8-CF3E-4DCD-94F4-226CE382D89B}">
      <dsp:nvSpPr>
        <dsp:cNvPr id="0" name=""/>
        <dsp:cNvSpPr/>
      </dsp:nvSpPr>
      <dsp:spPr>
        <a:xfrm rot="5400000">
          <a:off x="-145693" y="4593278"/>
          <a:ext cx="971288" cy="679902"/>
        </a:xfrm>
        <a:prstGeom prst="chevron">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Работа ассистента</a:t>
          </a:r>
          <a:endParaRPr lang="ru-RU" sz="1100" b="1" kern="1200" dirty="0">
            <a:latin typeface="Times New Roman" panose="02020603050405020304" pitchFamily="18" charset="0"/>
            <a:cs typeface="Times New Roman" panose="02020603050405020304" pitchFamily="18" charset="0"/>
          </a:endParaRPr>
        </a:p>
      </dsp:txBody>
      <dsp:txXfrm rot="-5400000">
        <a:off x="0" y="4787536"/>
        <a:ext cx="679902" cy="291386"/>
      </dsp:txXfrm>
    </dsp:sp>
    <dsp:sp modelId="{4AF74654-4781-48DC-A093-200BEDB03F6A}">
      <dsp:nvSpPr>
        <dsp:cNvPr id="0" name=""/>
        <dsp:cNvSpPr/>
      </dsp:nvSpPr>
      <dsp:spPr>
        <a:xfrm rot="5400000">
          <a:off x="5168850" y="-41362"/>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kern="1200" dirty="0" smtClean="0">
              <a:latin typeface="Times New Roman" panose="02020603050405020304" pitchFamily="18" charset="0"/>
              <a:cs typeface="Times New Roman" panose="02020603050405020304" pitchFamily="18" charset="0"/>
            </a:rPr>
            <a:t>Ассистент-</a:t>
          </a:r>
          <a:r>
            <a:rPr lang="ru-RU" sz="1150" kern="1200" dirty="0" err="1" smtClean="0">
              <a:latin typeface="Times New Roman" panose="02020603050405020304" pitchFamily="18" charset="0"/>
              <a:cs typeface="Times New Roman" panose="02020603050405020304" pitchFamily="18" charset="0"/>
            </a:rPr>
            <a:t>сурдопереводчик</a:t>
          </a:r>
          <a:r>
            <a:rPr lang="ru-RU" sz="1150" kern="120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слов</a:t>
          </a:r>
          <a:endParaRPr lang="ru-RU" sz="1150" kern="1200" dirty="0">
            <a:latin typeface="Times New Roman" panose="02020603050405020304" pitchFamily="18" charset="0"/>
            <a:cs typeface="Times New Roman" panose="02020603050405020304" pitchFamily="18" charset="0"/>
          </a:endParaRPr>
        </a:p>
      </dsp:txBody>
      <dsp:txXfrm rot="-5400000">
        <a:off x="679903" y="4478404"/>
        <a:ext cx="9578414" cy="569699"/>
      </dsp:txXfrm>
    </dsp:sp>
    <dsp:sp modelId="{9C1916EE-A28D-4FA7-B074-645197660FF4}">
      <dsp:nvSpPr>
        <dsp:cNvPr id="0" name=""/>
        <dsp:cNvSpPr/>
      </dsp:nvSpPr>
      <dsp:spPr>
        <a:xfrm rot="5400000">
          <a:off x="-145693" y="5482125"/>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ru-RU" sz="800" b="1" kern="1200" dirty="0" smtClean="0">
              <a:latin typeface="Times New Roman" panose="02020603050405020304" pitchFamily="18" charset="0"/>
              <a:cs typeface="Times New Roman" panose="02020603050405020304" pitchFamily="18" charset="0"/>
            </a:rPr>
            <a:t>Оформление работы</a:t>
          </a:r>
          <a:endParaRPr lang="ru-RU" sz="800" b="1" kern="1200" dirty="0">
            <a:latin typeface="Times New Roman" panose="02020603050405020304" pitchFamily="18" charset="0"/>
            <a:cs typeface="Times New Roman" panose="02020603050405020304" pitchFamily="18" charset="0"/>
          </a:endParaRPr>
        </a:p>
      </dsp:txBody>
      <dsp:txXfrm rot="-5400000">
        <a:off x="0" y="5676383"/>
        <a:ext cx="679902" cy="291386"/>
      </dsp:txXfrm>
    </dsp:sp>
    <dsp:sp modelId="{082C47F9-17C9-4938-AA2D-9DFB208D3EF2}">
      <dsp:nvSpPr>
        <dsp:cNvPr id="0" name=""/>
        <dsp:cNvSpPr/>
      </dsp:nvSpPr>
      <dsp:spPr>
        <a:xfrm rot="5400000">
          <a:off x="5168850" y="847483"/>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kern="1200" dirty="0" smtClean="0">
              <a:latin typeface="Times New Roman" panose="02020603050405020304" pitchFamily="18" charset="0"/>
              <a:cs typeface="Times New Roman" panose="02020603050405020304" pitchFamily="18" charset="0"/>
            </a:rPr>
            <a:t>Текстовая форма инструкции по заполнению бланков ОГЭ (ЕГЭ) </a:t>
          </a:r>
          <a:endParaRPr lang="ru-RU" sz="1150" kern="1200" dirty="0">
            <a:latin typeface="Times New Roman" panose="02020603050405020304" pitchFamily="18" charset="0"/>
            <a:cs typeface="Times New Roman" panose="02020603050405020304" pitchFamily="18" charset="0"/>
          </a:endParaRPr>
        </a:p>
      </dsp:txBody>
      <dsp:txXfrm rot="-5400000">
        <a:off x="679903" y="5367250"/>
        <a:ext cx="9578414" cy="569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8A894-2CE4-43EF-A3BB-5B0DA85E5A8C}">
      <dsp:nvSpPr>
        <dsp:cNvPr id="0" name=""/>
        <dsp:cNvSpPr/>
      </dsp:nvSpPr>
      <dsp:spPr>
        <a:xfrm rot="10800000">
          <a:off x="2265489" y="1282"/>
          <a:ext cx="8367200" cy="631846"/>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627"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000" kern="1200" dirty="0" smtClean="0">
              <a:latin typeface="Times New Roman" panose="02020603050405020304" pitchFamily="18" charset="0"/>
              <a:cs typeface="Times New Roman" panose="02020603050405020304" pitchFamily="18" charset="0"/>
            </a:rPr>
            <a:t>: да</a:t>
          </a:r>
          <a:endParaRPr lang="ru-RU" sz="1000" kern="1200" dirty="0"/>
        </a:p>
      </dsp:txBody>
      <dsp:txXfrm rot="10800000">
        <a:off x="2423450" y="1282"/>
        <a:ext cx="8209239" cy="631846"/>
      </dsp:txXfrm>
    </dsp:sp>
    <dsp:sp modelId="{437F1270-6639-4E27-94C6-7EA54A27C1DA}">
      <dsp:nvSpPr>
        <dsp:cNvPr id="0" name=""/>
        <dsp:cNvSpPr/>
      </dsp:nvSpPr>
      <dsp:spPr>
        <a:xfrm>
          <a:off x="1949566" y="1282"/>
          <a:ext cx="631846" cy="631846"/>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44293E-26DB-461C-9C2A-73A9988A500E}">
      <dsp:nvSpPr>
        <dsp:cNvPr id="0" name=""/>
        <dsp:cNvSpPr/>
      </dsp:nvSpPr>
      <dsp:spPr>
        <a:xfrm rot="10800000">
          <a:off x="2265489" y="821740"/>
          <a:ext cx="8367200" cy="631846"/>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627"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kern="1200" dirty="0" smtClean="0">
              <a:latin typeface="Times New Roman" panose="02020603050405020304" pitchFamily="18" charset="0"/>
              <a:cs typeface="Times New Roman" panose="02020603050405020304" pitchFamily="18" charset="0"/>
            </a:rPr>
            <a:t>да</a:t>
          </a:r>
          <a:endParaRPr lang="ru-RU" sz="1000" kern="1200" dirty="0"/>
        </a:p>
      </dsp:txBody>
      <dsp:txXfrm rot="10800000">
        <a:off x="2423450" y="821740"/>
        <a:ext cx="8209239" cy="631846"/>
      </dsp:txXfrm>
    </dsp:sp>
    <dsp:sp modelId="{078FB974-FD7E-4406-9890-FE7E7C626221}">
      <dsp:nvSpPr>
        <dsp:cNvPr id="0" name=""/>
        <dsp:cNvSpPr/>
      </dsp:nvSpPr>
      <dsp:spPr>
        <a:xfrm>
          <a:off x="1949566" y="821740"/>
          <a:ext cx="631846" cy="631846"/>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382D6-B02C-46EC-B240-3CA65E10FFBE}">
      <dsp:nvSpPr>
        <dsp:cNvPr id="0" name=""/>
        <dsp:cNvSpPr/>
      </dsp:nvSpPr>
      <dsp:spPr>
        <a:xfrm rot="10800000">
          <a:off x="2265489" y="1642197"/>
          <a:ext cx="8367200" cy="631846"/>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627"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Продолжительность экзамена:  </a:t>
          </a:r>
          <a:r>
            <a:rPr lang="ru-RU" sz="1000" kern="1200" dirty="0" smtClean="0">
              <a:latin typeface="Times New Roman" panose="02020603050405020304" pitchFamily="18" charset="0"/>
              <a:cs typeface="Times New Roman" panose="02020603050405020304" pitchFamily="18" charset="0"/>
            </a:rPr>
            <a:t>увеличивается на 1,5 часа. </a:t>
          </a: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kern="1200" dirty="0" smtClean="0">
              <a:latin typeface="Times New Roman" panose="02020603050405020304" pitchFamily="18" charset="0"/>
              <a:cs typeface="Times New Roman" panose="02020603050405020304" pitchFamily="18" charset="0"/>
            </a:rPr>
            <a:t>: увеличивается на 30 минут.</a:t>
          </a:r>
          <a:endParaRPr lang="ru-RU" sz="1000" kern="1200" dirty="0"/>
        </a:p>
      </dsp:txBody>
      <dsp:txXfrm rot="10800000">
        <a:off x="2423450" y="1642197"/>
        <a:ext cx="8209239" cy="631846"/>
      </dsp:txXfrm>
    </dsp:sp>
    <dsp:sp modelId="{E680836B-3336-41AA-8522-982FCA963680}">
      <dsp:nvSpPr>
        <dsp:cNvPr id="0" name=""/>
        <dsp:cNvSpPr/>
      </dsp:nvSpPr>
      <dsp:spPr>
        <a:xfrm>
          <a:off x="1949566" y="1642197"/>
          <a:ext cx="631846" cy="631846"/>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83C50D-AC69-4280-BA16-8345B7B2E6B9}">
      <dsp:nvSpPr>
        <dsp:cNvPr id="0" name=""/>
        <dsp:cNvSpPr/>
      </dsp:nvSpPr>
      <dsp:spPr>
        <a:xfrm rot="10800000">
          <a:off x="2265489" y="2462655"/>
          <a:ext cx="8367200" cy="631846"/>
        </a:xfrm>
        <a:prstGeom prst="homePlat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627" tIns="38100" rIns="71120" bIns="38100" numCol="1" spcCol="1270" anchor="ctr" anchorCtr="0">
          <a:noAutofit/>
        </a:bodyPr>
        <a:lstStyle/>
        <a:p>
          <a:pPr lvl="0" algn="ctr"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Экзамены: </a:t>
          </a: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Русский язык: </a:t>
          </a:r>
          <a:r>
            <a:rPr lang="ru-RU" sz="1000" b="0" kern="1200" dirty="0" smtClean="0">
              <a:latin typeface="Times New Roman" panose="02020603050405020304" pitchFamily="18" charset="0"/>
              <a:cs typeface="Times New Roman" panose="02020603050405020304" pitchFamily="18" charset="0"/>
            </a:rPr>
            <a:t>3</a:t>
          </a:r>
          <a:r>
            <a:rPr lang="ru-RU" sz="1000" kern="1200" dirty="0" smtClean="0">
              <a:latin typeface="Times New Roman" panose="02020603050405020304" pitchFamily="18" charset="0"/>
              <a:cs typeface="Times New Roman" panose="02020603050405020304" pitchFamily="18" charset="0"/>
            </a:rPr>
            <a:t>00 (сочинение) / 600 (изложение с творческим заданием)</a:t>
          </a: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Математика: </a:t>
          </a:r>
          <a:r>
            <a:rPr lang="ru-RU" sz="1000" b="0" kern="1200" dirty="0" smtClean="0">
              <a:latin typeface="Times New Roman" panose="02020603050405020304" pitchFamily="18" charset="0"/>
              <a:cs typeface="Times New Roman" panose="02020603050405020304" pitchFamily="18" charset="0"/>
            </a:rPr>
            <a:t>3</a:t>
          </a:r>
          <a:r>
            <a:rPr lang="ru-RU" sz="1000" kern="1200" dirty="0" smtClean="0">
              <a:latin typeface="Times New Roman" panose="02020603050405020304" pitchFamily="18" charset="0"/>
              <a:cs typeface="Times New Roman" panose="02020603050405020304" pitchFamily="18" charset="0"/>
            </a:rPr>
            <a:t>00 (содержит 14 заданий с кратким ответом) / 200 (для слепых обучающихся с учетом психофизических особенностей обучающегося с ЗПР, содержит 10 заданий с кратким ответом)</a:t>
          </a:r>
          <a:endParaRPr lang="ru-RU" sz="1000" kern="1200" dirty="0"/>
        </a:p>
      </dsp:txBody>
      <dsp:txXfrm rot="10800000">
        <a:off x="2423450" y="2462655"/>
        <a:ext cx="8209239" cy="631846"/>
      </dsp:txXfrm>
    </dsp:sp>
    <dsp:sp modelId="{40079ECA-427A-4BDE-8D24-F6D22FAE2716}">
      <dsp:nvSpPr>
        <dsp:cNvPr id="0" name=""/>
        <dsp:cNvSpPr/>
      </dsp:nvSpPr>
      <dsp:spPr>
        <a:xfrm>
          <a:off x="1949566" y="2462655"/>
          <a:ext cx="631846" cy="631846"/>
        </a:xfrm>
        <a:prstGeom prst="ellipse">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8FC1D6-5D0D-4608-BEC4-56F1F2BEB935}">
      <dsp:nvSpPr>
        <dsp:cNvPr id="0" name=""/>
        <dsp:cNvSpPr/>
      </dsp:nvSpPr>
      <dsp:spPr>
        <a:xfrm rot="10800000">
          <a:off x="2265489" y="3283113"/>
          <a:ext cx="8367200" cy="631846"/>
        </a:xfrm>
        <a:prstGeom prst="homePlat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627" tIns="34290" rIns="64008" bIns="34290" numCol="1" spcCol="1270" anchor="ctr" anchorCtr="0">
          <a:noAutofit/>
        </a:bodyPr>
        <a:lstStyle/>
        <a:p>
          <a:pPr lvl="0" algn="just"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Сочинение</a:t>
          </a:r>
          <a:r>
            <a:rPr lang="ru-RU" sz="900" kern="1200" dirty="0" smtClean="0">
              <a:latin typeface="Times New Roman" panose="02020603050405020304" pitchFamily="18" charset="0"/>
              <a:cs typeface="Times New Roman" panose="02020603050405020304" pitchFamily="18" charset="0"/>
            </a:rPr>
            <a:t>: объем - от 300 слов. Если в сочинении менее 250 слов (в подсчёт слов включаются все слова, в том числе служебные), то такая работа считается невыполненной и оценивается 0 баллов</a:t>
          </a:r>
          <a:r>
            <a:rPr lang="ru-RU" sz="900" kern="1200" dirty="0" smtClean="0"/>
            <a:t>.</a:t>
          </a:r>
          <a:endParaRPr lang="en-US" sz="900" kern="1200" dirty="0" smtClean="0"/>
        </a:p>
        <a:p>
          <a:pPr lvl="0" algn="just"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Изложение</a:t>
          </a:r>
          <a:r>
            <a:rPr lang="ru-RU" sz="900" kern="1200" dirty="0" smtClean="0">
              <a:latin typeface="Times New Roman" panose="02020603050405020304" pitchFamily="18" charset="0"/>
              <a:cs typeface="Times New Roman" panose="02020603050405020304" pitchFamily="18" charset="0"/>
            </a:rPr>
            <a:t>: объем текста изложения - 310-350 слов. Предложенный для </a:t>
          </a:r>
          <a:r>
            <a:rPr lang="ru-RU" sz="900" b="1" kern="1200" dirty="0" smtClean="0">
              <a:latin typeface="Times New Roman" panose="02020603050405020304" pitchFamily="18" charset="0"/>
              <a:cs typeface="Times New Roman" panose="02020603050405020304" pitchFamily="18" charset="0"/>
            </a:rPr>
            <a:t>изложения</a:t>
          </a:r>
          <a:r>
            <a:rPr lang="ru-RU" sz="900" kern="1200" dirty="0" smtClean="0">
              <a:latin typeface="Times New Roman" panose="02020603050405020304" pitchFamily="18" charset="0"/>
              <a:cs typeface="Times New Roman" panose="02020603050405020304" pitchFamily="18" charset="0"/>
            </a:rPr>
            <a:t> текст читается 3 раза. После второго прочтения текста предоставляется текст изложения для чтения и проведения подготовительной работы на 40 минут. Объем готового сжатого изложения: от 70 слов.</a:t>
          </a:r>
          <a:endParaRPr lang="ru-RU" sz="900" kern="1200" dirty="0"/>
        </a:p>
      </dsp:txBody>
      <dsp:txXfrm rot="10800000">
        <a:off x="2423450" y="3283113"/>
        <a:ext cx="8209239" cy="631846"/>
      </dsp:txXfrm>
    </dsp:sp>
    <dsp:sp modelId="{24EA91A4-51C8-4EFD-A32E-66C76ADA0115}">
      <dsp:nvSpPr>
        <dsp:cNvPr id="0" name=""/>
        <dsp:cNvSpPr/>
      </dsp:nvSpPr>
      <dsp:spPr>
        <a:xfrm>
          <a:off x="1949566" y="3283113"/>
          <a:ext cx="631846" cy="631846"/>
        </a:xfrm>
        <a:prstGeom prst="ellipse">
          <a:avLst/>
        </a:prstGeom>
        <a:blipFill rotWithShape="1">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4540C-D77C-4612-BBB6-6EEAD75408DC}">
      <dsp:nvSpPr>
        <dsp:cNvPr id="0" name=""/>
        <dsp:cNvSpPr/>
      </dsp:nvSpPr>
      <dsp:spPr>
        <a:xfrm rot="10800000">
          <a:off x="2281220" y="4103571"/>
          <a:ext cx="8367200" cy="631846"/>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627"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t>Оформление контрольно-измерительных материалов:</a:t>
          </a:r>
          <a:r>
            <a:rPr lang="ru-RU" sz="1000" b="0" kern="1200" dirty="0" smtClean="0"/>
            <a:t> перевод на шрифт Брайля.</a:t>
          </a:r>
        </a:p>
        <a:p>
          <a:pPr lvl="0" algn="just" defTabSz="444500">
            <a:lnSpc>
              <a:spcPct val="90000"/>
            </a:lnSpc>
            <a:spcBef>
              <a:spcPct val="0"/>
            </a:spcBef>
            <a:spcAft>
              <a:spcPct val="35000"/>
            </a:spcAft>
          </a:pPr>
          <a:r>
            <a:rPr lang="ru-RU" sz="1000" b="1" kern="1200" dirty="0" smtClean="0"/>
            <a:t>Оформление работы: </a:t>
          </a:r>
          <a:r>
            <a:rPr lang="ru-RU" sz="1000" b="0" kern="1200" dirty="0" smtClean="0"/>
            <a:t>у</a:t>
          </a:r>
          <a:r>
            <a:rPr lang="ru-RU" sz="1000" kern="1200" dirty="0" smtClean="0"/>
            <a:t>частник экзамена оформляет экзаменационную работу в специальной тетради рельефно-точечным шрифтом Брайля. </a:t>
          </a:r>
          <a:r>
            <a:rPr lang="ru-RU" sz="1000" kern="1200" dirty="0" err="1" smtClean="0"/>
            <a:t>Тифлопереводчик</a:t>
          </a:r>
          <a:r>
            <a:rPr lang="ru-RU" sz="1000" kern="1200" dirty="0" smtClean="0"/>
            <a:t> переводит работу участника экзамена и оформляет ее на бланке установленной формы.</a:t>
          </a:r>
          <a:endParaRPr lang="ru-RU" sz="1000" kern="1200" dirty="0"/>
        </a:p>
      </dsp:txBody>
      <dsp:txXfrm rot="10800000">
        <a:off x="2439181" y="4103571"/>
        <a:ext cx="8209239" cy="631846"/>
      </dsp:txXfrm>
    </dsp:sp>
    <dsp:sp modelId="{71C772DB-CC87-467B-8D88-EB7865D35BBB}">
      <dsp:nvSpPr>
        <dsp:cNvPr id="0" name=""/>
        <dsp:cNvSpPr/>
      </dsp:nvSpPr>
      <dsp:spPr>
        <a:xfrm>
          <a:off x="1949566" y="4103571"/>
          <a:ext cx="631846" cy="631846"/>
        </a:xfrm>
        <a:prstGeom prst="ellipse">
          <a:avLst/>
        </a:prstGeom>
        <a:blipFill rotWithShape="1">
          <a:blip xmlns:r="http://schemas.openxmlformats.org/officeDocument/2006/relationships" r:embed="rId6"/>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9E402-BFD9-4DB8-A1B0-DFBA6C99CC61}">
      <dsp:nvSpPr>
        <dsp:cNvPr id="0" name=""/>
        <dsp:cNvSpPr/>
      </dsp:nvSpPr>
      <dsp:spPr>
        <a:xfrm rot="10800000">
          <a:off x="2265489" y="4924029"/>
          <a:ext cx="8367200" cy="631846"/>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627"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t>Ассистент ППЭ: </a:t>
          </a:r>
          <a:r>
            <a:rPr lang="ru-RU" sz="1000" kern="1200" dirty="0" smtClean="0"/>
            <a:t>оказывает помощь в передвижении и расположении участника экзамена на рабочем месте, заполнении регистрационных полей бланков ОГЭ (ЕГЭ), переносе ответов из листов бумаги для черновиков в бланки ОГЭ (ЕГЭ), а также (при необходимости) в прочтении задания КИМ.</a:t>
          </a:r>
          <a:endParaRPr lang="ru-RU" sz="1000" kern="1200" dirty="0"/>
        </a:p>
      </dsp:txBody>
      <dsp:txXfrm rot="10800000">
        <a:off x="2423450" y="4924029"/>
        <a:ext cx="8209239" cy="631846"/>
      </dsp:txXfrm>
    </dsp:sp>
    <dsp:sp modelId="{306F621A-61AB-4526-800D-55A83C04C382}">
      <dsp:nvSpPr>
        <dsp:cNvPr id="0" name=""/>
        <dsp:cNvSpPr/>
      </dsp:nvSpPr>
      <dsp:spPr>
        <a:xfrm>
          <a:off x="1949566" y="4924029"/>
          <a:ext cx="631846" cy="631846"/>
        </a:xfrm>
        <a:prstGeom prst="ellipse">
          <a:avLst/>
        </a:prstGeom>
        <a:blipFill rotWithShape="1">
          <a:blip xmlns:r="http://schemas.openxmlformats.org/officeDocument/2006/relationships" r:embed="rId7"/>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9651B-CAC3-400D-AFFC-F3280DB77FFB}">
      <dsp:nvSpPr>
        <dsp:cNvPr id="0" name=""/>
        <dsp:cNvSpPr/>
      </dsp:nvSpPr>
      <dsp:spPr>
        <a:xfrm rot="10800000">
          <a:off x="2265489" y="5744486"/>
          <a:ext cx="8367200" cy="631846"/>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627"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t>Аудитория ППЭ: </a:t>
          </a:r>
          <a:r>
            <a:rPr lang="ru-RU" sz="1000" kern="1200" dirty="0" smtClean="0"/>
            <a:t>Специализированная (отдельная) аудитория, количество участников экзамена в одной аудитории – не более 8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00" kern="1200" dirty="0"/>
        </a:p>
      </dsp:txBody>
      <dsp:txXfrm rot="10800000">
        <a:off x="2423450" y="5744486"/>
        <a:ext cx="8209239" cy="631846"/>
      </dsp:txXfrm>
    </dsp:sp>
    <dsp:sp modelId="{17504F94-5F8E-4FE9-BBE3-541FBED4EB2E}">
      <dsp:nvSpPr>
        <dsp:cNvPr id="0" name=""/>
        <dsp:cNvSpPr/>
      </dsp:nvSpPr>
      <dsp:spPr>
        <a:xfrm>
          <a:off x="1949566" y="5744486"/>
          <a:ext cx="631846" cy="631846"/>
        </a:xfrm>
        <a:prstGeom prst="ellipse">
          <a:avLst/>
        </a:prstGeom>
        <a:blipFill rotWithShape="1">
          <a:blip xmlns:r="http://schemas.openxmlformats.org/officeDocument/2006/relationships" r:embed="rId8"/>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6A7B7-2340-4527-A699-3810566D6FAA}">
      <dsp:nvSpPr>
        <dsp:cNvPr id="0" name=""/>
        <dsp:cNvSpPr/>
      </dsp:nvSpPr>
      <dsp:spPr>
        <a:xfrm>
          <a:off x="-7055793" y="-1079566"/>
          <a:ext cx="8404289" cy="8404289"/>
        </a:xfrm>
        <a:prstGeom prst="blockArc">
          <a:avLst>
            <a:gd name="adj1" fmla="val 18900000"/>
            <a:gd name="adj2" fmla="val 2700000"/>
            <a:gd name="adj3" fmla="val 257"/>
          </a:avLst>
        </a:pr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62EF6-9F07-4B14-A04F-83A2CF072984}">
      <dsp:nvSpPr>
        <dsp:cNvPr id="0" name=""/>
        <dsp:cNvSpPr/>
      </dsp:nvSpPr>
      <dsp:spPr>
        <a:xfrm>
          <a:off x="438097" y="283904"/>
          <a:ext cx="9077357" cy="567559"/>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0501" tIns="25400" rIns="25400" bIns="25400" numCol="1" spcCol="1270" anchor="ctr" anchorCtr="0">
          <a:noAutofit/>
        </a:bodyPr>
        <a:lstStyle/>
        <a:p>
          <a:pPr lvl="0" algn="l" defTabSz="422275">
            <a:lnSpc>
              <a:spcPct val="90000"/>
            </a:lnSpc>
            <a:spcBef>
              <a:spcPct val="0"/>
            </a:spcBef>
            <a:spcAft>
              <a:spcPct val="35000"/>
            </a:spcAft>
          </a:pPr>
          <a:r>
            <a:rPr lang="ru-RU" sz="950" b="1" kern="1200" dirty="0" smtClean="0">
              <a:latin typeface="Times New Roman" panose="02020603050405020304" pitchFamily="18" charset="0"/>
              <a:cs typeface="Times New Roman" panose="02020603050405020304" pitchFamily="18" charset="0"/>
            </a:rPr>
            <a:t>Основание для выбора формы ГИА</a:t>
          </a:r>
          <a:r>
            <a:rPr lang="ru-RU" sz="950" kern="1200" dirty="0" smtClean="0">
              <a:latin typeface="Times New Roman" panose="02020603050405020304" pitchFamily="18" charset="0"/>
              <a:cs typeface="Times New Roman" panose="02020603050405020304" pitchFamily="18" charset="0"/>
            </a:rPr>
            <a:t>: да</a:t>
          </a:r>
        </a:p>
        <a:p>
          <a:pPr lvl="0" algn="l" defTabSz="422275">
            <a:lnSpc>
              <a:spcPct val="90000"/>
            </a:lnSpc>
            <a:spcBef>
              <a:spcPct val="0"/>
            </a:spcBef>
            <a:spcAft>
              <a:spcPct val="35000"/>
            </a:spcAft>
          </a:pPr>
          <a:r>
            <a:rPr lang="ru-RU" sz="95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950" kern="1200" dirty="0" smtClean="0">
              <a:latin typeface="Times New Roman" panose="02020603050405020304" pitchFamily="18" charset="0"/>
              <a:cs typeface="Times New Roman" panose="02020603050405020304" pitchFamily="18" charset="0"/>
            </a:rPr>
            <a:t>да</a:t>
          </a:r>
        </a:p>
      </dsp:txBody>
      <dsp:txXfrm>
        <a:off x="438097" y="283904"/>
        <a:ext cx="9077357" cy="567559"/>
      </dsp:txXfrm>
    </dsp:sp>
    <dsp:sp modelId="{AC9838AE-0C59-4E0D-983C-4E96098079F6}">
      <dsp:nvSpPr>
        <dsp:cNvPr id="0" name=""/>
        <dsp:cNvSpPr/>
      </dsp:nvSpPr>
      <dsp:spPr>
        <a:xfrm>
          <a:off x="83372" y="212959"/>
          <a:ext cx="709449" cy="709449"/>
        </a:xfrm>
        <a:prstGeom prst="ellipse">
          <a:avLst/>
        </a:prstGeom>
        <a:blipFill rotWithShape="0">
          <a:blip xmlns:r="http://schemas.openxmlformats.org/officeDocument/2006/relationships" r:embed="rId1"/>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CFFB5-D76F-4B58-B245-B18CBE5483E3}">
      <dsp:nvSpPr>
        <dsp:cNvPr id="0" name=""/>
        <dsp:cNvSpPr/>
      </dsp:nvSpPr>
      <dsp:spPr>
        <a:xfrm>
          <a:off x="952074" y="1135744"/>
          <a:ext cx="8563381" cy="567559"/>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0501" tIns="25400" rIns="25400" bIns="25400" numCol="1" spcCol="1270" anchor="ctr" anchorCtr="0">
          <a:noAutofit/>
        </a:bodyPr>
        <a:lstStyle/>
        <a:p>
          <a:pPr lvl="0" algn="l" defTabSz="422275">
            <a:lnSpc>
              <a:spcPct val="90000"/>
            </a:lnSpc>
            <a:spcBef>
              <a:spcPct val="0"/>
            </a:spcBef>
            <a:spcAft>
              <a:spcPct val="35000"/>
            </a:spcAft>
          </a:pPr>
          <a:r>
            <a:rPr lang="ru-RU" sz="950" b="1" kern="1200" dirty="0" smtClean="0">
              <a:latin typeface="Times New Roman" panose="02020603050405020304" pitchFamily="18" charset="0"/>
              <a:cs typeface="Times New Roman" panose="02020603050405020304" pitchFamily="18" charset="0"/>
            </a:rPr>
            <a:t>Продолжительность экзамена:  </a:t>
          </a:r>
          <a:r>
            <a:rPr lang="ru-RU" sz="950" kern="1200" dirty="0" smtClean="0">
              <a:latin typeface="Times New Roman" panose="02020603050405020304" pitchFamily="18" charset="0"/>
              <a:cs typeface="Times New Roman" panose="02020603050405020304" pitchFamily="18" charset="0"/>
            </a:rPr>
            <a:t>увеличивается на 1,5 часа</a:t>
          </a:r>
        </a:p>
        <a:p>
          <a:pPr lvl="0" algn="l" defTabSz="422275">
            <a:lnSpc>
              <a:spcPct val="90000"/>
            </a:lnSpc>
            <a:spcBef>
              <a:spcPct val="0"/>
            </a:spcBef>
            <a:spcAft>
              <a:spcPct val="35000"/>
            </a:spcAft>
          </a:pPr>
          <a:r>
            <a:rPr lang="ru-RU" sz="95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950" kern="1200" dirty="0" smtClean="0">
              <a:latin typeface="Times New Roman" panose="02020603050405020304" pitchFamily="18" charset="0"/>
              <a:cs typeface="Times New Roman" panose="02020603050405020304" pitchFamily="18" charset="0"/>
            </a:rPr>
            <a:t>: увеличивается на 30 минут.</a:t>
          </a:r>
          <a:endParaRPr lang="ru-RU" sz="950" kern="1200" dirty="0">
            <a:latin typeface="Times New Roman" panose="02020603050405020304" pitchFamily="18" charset="0"/>
            <a:cs typeface="Times New Roman" panose="02020603050405020304" pitchFamily="18" charset="0"/>
          </a:endParaRPr>
        </a:p>
      </dsp:txBody>
      <dsp:txXfrm>
        <a:off x="952074" y="1135744"/>
        <a:ext cx="8563381" cy="567559"/>
      </dsp:txXfrm>
    </dsp:sp>
    <dsp:sp modelId="{96C83A69-60CE-4CFB-8674-15FF7595E8DE}">
      <dsp:nvSpPr>
        <dsp:cNvPr id="0" name=""/>
        <dsp:cNvSpPr/>
      </dsp:nvSpPr>
      <dsp:spPr>
        <a:xfrm>
          <a:off x="597349" y="1064799"/>
          <a:ext cx="709449" cy="709449"/>
        </a:xfrm>
        <a:prstGeom prst="ellipse">
          <a:avLst/>
        </a:prstGeom>
        <a:blipFill rotWithShape="0">
          <a:blip xmlns:r="http://schemas.openxmlformats.org/officeDocument/2006/relationships" r:embed="rId2"/>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060D6-074D-45B5-BC19-B5EDFFF369DA}">
      <dsp:nvSpPr>
        <dsp:cNvPr id="0" name=""/>
        <dsp:cNvSpPr/>
      </dsp:nvSpPr>
      <dsp:spPr>
        <a:xfrm>
          <a:off x="1233730" y="1986958"/>
          <a:ext cx="8281724" cy="567559"/>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0501" tIns="25400" rIns="25400" bIns="25400" numCol="1" spcCol="1270" anchor="ctr" anchorCtr="0">
          <a:noAutofit/>
        </a:bodyPr>
        <a:lstStyle/>
        <a:p>
          <a:pPr lvl="0" algn="ctr" defTabSz="422275">
            <a:lnSpc>
              <a:spcPct val="90000"/>
            </a:lnSpc>
            <a:spcBef>
              <a:spcPct val="0"/>
            </a:spcBef>
            <a:spcAft>
              <a:spcPts val="0"/>
            </a:spcAft>
          </a:pPr>
          <a:r>
            <a:rPr lang="ru-RU" sz="950" b="1" kern="1200" dirty="0" smtClean="0">
              <a:latin typeface="Times New Roman" panose="02020603050405020304" pitchFamily="18" charset="0"/>
              <a:cs typeface="Times New Roman" panose="02020603050405020304" pitchFamily="18" charset="0"/>
            </a:rPr>
            <a:t>Экзамены: </a:t>
          </a:r>
        </a:p>
        <a:p>
          <a:pPr lvl="0" algn="l" defTabSz="422275">
            <a:lnSpc>
              <a:spcPct val="90000"/>
            </a:lnSpc>
            <a:spcBef>
              <a:spcPct val="0"/>
            </a:spcBef>
            <a:spcAft>
              <a:spcPts val="0"/>
            </a:spcAft>
          </a:pPr>
          <a:r>
            <a:rPr lang="ru-RU" sz="950" b="1" kern="1200" dirty="0" smtClean="0">
              <a:latin typeface="Times New Roman" panose="02020603050405020304" pitchFamily="18" charset="0"/>
              <a:cs typeface="Times New Roman" panose="02020603050405020304" pitchFamily="18" charset="0"/>
            </a:rPr>
            <a:t>Русский язык: </a:t>
          </a:r>
          <a:r>
            <a:rPr lang="ru-RU" sz="950" b="0" kern="1200" dirty="0" smtClean="0">
              <a:latin typeface="Times New Roman" panose="02020603050405020304" pitchFamily="18" charset="0"/>
              <a:cs typeface="Times New Roman" panose="02020603050405020304" pitchFamily="18" charset="0"/>
            </a:rPr>
            <a:t>3</a:t>
          </a:r>
          <a:r>
            <a:rPr lang="ru-RU" sz="950" kern="1200" dirty="0" smtClean="0">
              <a:latin typeface="Times New Roman" panose="02020603050405020304" pitchFamily="18" charset="0"/>
              <a:cs typeface="Times New Roman" panose="02020603050405020304" pitchFamily="18" charset="0"/>
            </a:rPr>
            <a:t>00 (сочинение) / 600 (изложение с творческим заданием)</a:t>
          </a:r>
        </a:p>
        <a:p>
          <a:pPr lvl="0" algn="l" defTabSz="422275">
            <a:lnSpc>
              <a:spcPct val="90000"/>
            </a:lnSpc>
            <a:spcBef>
              <a:spcPct val="0"/>
            </a:spcBef>
            <a:spcAft>
              <a:spcPts val="0"/>
            </a:spcAft>
          </a:pPr>
          <a:r>
            <a:rPr lang="ru-RU" sz="950" b="1" kern="1200" dirty="0" smtClean="0">
              <a:latin typeface="Times New Roman" panose="02020603050405020304" pitchFamily="18" charset="0"/>
              <a:cs typeface="Times New Roman" panose="02020603050405020304" pitchFamily="18" charset="0"/>
            </a:rPr>
            <a:t>Математика: </a:t>
          </a:r>
          <a:r>
            <a:rPr lang="ru-RU" sz="950" b="0" kern="1200" dirty="0" smtClean="0">
              <a:latin typeface="Times New Roman" panose="02020603050405020304" pitchFamily="18" charset="0"/>
              <a:cs typeface="Times New Roman" panose="02020603050405020304" pitchFamily="18" charset="0"/>
            </a:rPr>
            <a:t>3</a:t>
          </a:r>
          <a:r>
            <a:rPr lang="ru-RU" sz="950" kern="1200" dirty="0" smtClean="0">
              <a:latin typeface="Times New Roman" panose="02020603050405020304" pitchFamily="18" charset="0"/>
              <a:cs typeface="Times New Roman" panose="02020603050405020304" pitchFamily="18" charset="0"/>
            </a:rPr>
            <a:t>00 (содержит 14 заданий с кратким ответом) / 200 (для слабовидящих обучающихся с учетом психофизических особенностей обучающегося с ЗПР, содержит 10 заданий с кратким ответом)</a:t>
          </a:r>
          <a:endParaRPr lang="ru-RU" sz="950" kern="1200" dirty="0">
            <a:latin typeface="Times New Roman" panose="02020603050405020304" pitchFamily="18" charset="0"/>
            <a:cs typeface="Times New Roman" panose="02020603050405020304" pitchFamily="18" charset="0"/>
          </a:endParaRPr>
        </a:p>
      </dsp:txBody>
      <dsp:txXfrm>
        <a:off x="1233730" y="1986958"/>
        <a:ext cx="8281724" cy="567559"/>
      </dsp:txXfrm>
    </dsp:sp>
    <dsp:sp modelId="{E079DDA5-6BC0-4807-B738-4975A32D6059}">
      <dsp:nvSpPr>
        <dsp:cNvPr id="0" name=""/>
        <dsp:cNvSpPr/>
      </dsp:nvSpPr>
      <dsp:spPr>
        <a:xfrm>
          <a:off x="879005" y="1916013"/>
          <a:ext cx="709449" cy="709449"/>
        </a:xfrm>
        <a:prstGeom prst="ellipse">
          <a:avLst/>
        </a:prstGeom>
        <a:blipFill rotWithShape="0">
          <a:blip xmlns:r="http://schemas.openxmlformats.org/officeDocument/2006/relationships" r:embed="rId3"/>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3EDB9-2927-4651-96CD-25EB4EF68352}">
      <dsp:nvSpPr>
        <dsp:cNvPr id="0" name=""/>
        <dsp:cNvSpPr/>
      </dsp:nvSpPr>
      <dsp:spPr>
        <a:xfrm>
          <a:off x="1323660" y="2838798"/>
          <a:ext cx="8191794" cy="567559"/>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0501" tIns="25400" rIns="25400" bIns="25400" numCol="1" spcCol="1270" anchor="ctr" anchorCtr="0">
          <a:noAutofit/>
        </a:bodyPr>
        <a:lstStyle/>
        <a:p>
          <a:pPr lvl="0" algn="l" defTabSz="422275">
            <a:lnSpc>
              <a:spcPct val="90000"/>
            </a:lnSpc>
            <a:spcBef>
              <a:spcPct val="0"/>
            </a:spcBef>
            <a:spcAft>
              <a:spcPct val="35000"/>
            </a:spcAft>
          </a:pPr>
          <a:r>
            <a:rPr lang="ru-RU" sz="950" b="1" kern="1200" dirty="0" smtClean="0">
              <a:latin typeface="Times New Roman" panose="02020603050405020304" pitchFamily="18" charset="0"/>
              <a:cs typeface="Times New Roman" panose="02020603050405020304" pitchFamily="18" charset="0"/>
            </a:rPr>
            <a:t>Сочинение</a:t>
          </a:r>
          <a:r>
            <a:rPr lang="ru-RU" sz="950" kern="1200" dirty="0" smtClean="0">
              <a:latin typeface="Times New Roman" panose="02020603050405020304" pitchFamily="18" charset="0"/>
              <a:cs typeface="Times New Roman" panose="02020603050405020304" pitchFamily="18" charset="0"/>
            </a:rPr>
            <a:t>: объем - от 300 слов. Если в сочинении менее 250 слов (в подсчёт слов включаются все слова, в том числе служебные), то такая работа считается невыполненной и оценивается 0 баллов.</a:t>
          </a:r>
        </a:p>
        <a:p>
          <a:pPr lvl="0" algn="l" defTabSz="422275">
            <a:lnSpc>
              <a:spcPct val="90000"/>
            </a:lnSpc>
            <a:spcBef>
              <a:spcPct val="0"/>
            </a:spcBef>
            <a:spcAft>
              <a:spcPct val="35000"/>
            </a:spcAft>
          </a:pPr>
          <a:r>
            <a:rPr lang="ru-RU" sz="950" b="1" kern="1200" dirty="0" smtClean="0">
              <a:latin typeface="Times New Roman" panose="02020603050405020304" pitchFamily="18" charset="0"/>
              <a:cs typeface="Times New Roman" panose="02020603050405020304" pitchFamily="18" charset="0"/>
            </a:rPr>
            <a:t>Изложение</a:t>
          </a:r>
          <a:r>
            <a:rPr lang="ru-RU" sz="950" kern="1200" dirty="0" smtClean="0">
              <a:latin typeface="Times New Roman" panose="02020603050405020304" pitchFamily="18" charset="0"/>
              <a:cs typeface="Times New Roman" panose="02020603050405020304" pitchFamily="18" charset="0"/>
            </a:rPr>
            <a:t>: объем текста изложения - 310-350 слов. Предложенный для </a:t>
          </a:r>
          <a:r>
            <a:rPr lang="ru-RU" sz="950" b="1" kern="1200" dirty="0" smtClean="0">
              <a:latin typeface="Times New Roman" panose="02020603050405020304" pitchFamily="18" charset="0"/>
              <a:cs typeface="Times New Roman" panose="02020603050405020304" pitchFamily="18" charset="0"/>
            </a:rPr>
            <a:t>изложения</a:t>
          </a:r>
          <a:r>
            <a:rPr lang="ru-RU" sz="950" kern="1200" dirty="0" smtClean="0">
              <a:latin typeface="Times New Roman" panose="02020603050405020304" pitchFamily="18" charset="0"/>
              <a:cs typeface="Times New Roman" panose="02020603050405020304" pitchFamily="18" charset="0"/>
            </a:rPr>
            <a:t> текст читается 3 раза. После второго прочтения текста предоставляется текст изложения для чтения и проведения подготовительной работы на 40 минут. Объем готового сжатого изложения: от 70 слов.</a:t>
          </a:r>
          <a:endParaRPr lang="ru-RU" sz="950" kern="1200" dirty="0">
            <a:latin typeface="Times New Roman" panose="02020603050405020304" pitchFamily="18" charset="0"/>
            <a:cs typeface="Times New Roman" panose="02020603050405020304" pitchFamily="18" charset="0"/>
          </a:endParaRPr>
        </a:p>
      </dsp:txBody>
      <dsp:txXfrm>
        <a:off x="1323660" y="2838798"/>
        <a:ext cx="8191794" cy="567559"/>
      </dsp:txXfrm>
    </dsp:sp>
    <dsp:sp modelId="{482400E3-F9A0-4955-8CC6-FA5414C00F49}">
      <dsp:nvSpPr>
        <dsp:cNvPr id="0" name=""/>
        <dsp:cNvSpPr/>
      </dsp:nvSpPr>
      <dsp:spPr>
        <a:xfrm>
          <a:off x="968935" y="2767853"/>
          <a:ext cx="709449" cy="709449"/>
        </a:xfrm>
        <a:prstGeom prst="ellipse">
          <a:avLst/>
        </a:prstGeom>
        <a:blipFill rotWithShape="0">
          <a:blip xmlns:r="http://schemas.openxmlformats.org/officeDocument/2006/relationships" r:embed="rId4"/>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A2D8AB-D78C-4B42-9D26-04000A90A3C1}">
      <dsp:nvSpPr>
        <dsp:cNvPr id="0" name=""/>
        <dsp:cNvSpPr/>
      </dsp:nvSpPr>
      <dsp:spPr>
        <a:xfrm>
          <a:off x="1233730" y="3690637"/>
          <a:ext cx="8281724" cy="567559"/>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0501" tIns="25400" rIns="25400" bIns="25400" numCol="1" spcCol="1270" anchor="ctr" anchorCtr="0">
          <a:noAutofit/>
        </a:bodyPr>
        <a:lstStyle/>
        <a:p>
          <a:pPr lvl="0" algn="l" defTabSz="422275">
            <a:lnSpc>
              <a:spcPct val="90000"/>
            </a:lnSpc>
            <a:spcBef>
              <a:spcPct val="0"/>
            </a:spcBef>
            <a:spcAft>
              <a:spcPct val="35000"/>
            </a:spcAft>
          </a:pPr>
          <a:r>
            <a:rPr lang="ru-RU" sz="950" b="1" kern="1200" dirty="0" smtClean="0">
              <a:latin typeface="Times New Roman" panose="02020603050405020304" pitchFamily="18" charset="0"/>
              <a:cs typeface="Times New Roman" panose="02020603050405020304" pitchFamily="18" charset="0"/>
            </a:rPr>
            <a:t>Оформление контрольно-измерительных материалов: </a:t>
          </a:r>
          <a:r>
            <a:rPr lang="ru-RU" sz="950" kern="1200" dirty="0" smtClean="0">
              <a:latin typeface="Times New Roman" panose="02020603050405020304" pitchFamily="18" charset="0"/>
              <a:cs typeface="Times New Roman" panose="02020603050405020304" pitchFamily="18" charset="0"/>
            </a:rPr>
            <a:t>шрифт, увеличенный до 16-18 </a:t>
          </a:r>
          <a:r>
            <a:rPr lang="ru-RU" sz="950" kern="1200" dirty="0" err="1" smtClean="0">
              <a:latin typeface="Times New Roman" panose="02020603050405020304" pitchFamily="18" charset="0"/>
              <a:cs typeface="Times New Roman" panose="02020603050405020304" pitchFamily="18" charset="0"/>
            </a:rPr>
            <a:t>pt</a:t>
          </a:r>
          <a:r>
            <a:rPr lang="ru-RU" sz="950" kern="1200" dirty="0" smtClean="0">
              <a:latin typeface="Times New Roman" panose="02020603050405020304" pitchFamily="18" charset="0"/>
              <a:cs typeface="Times New Roman" panose="02020603050405020304" pitchFamily="18" charset="0"/>
            </a:rPr>
            <a:t>. Шрифт без засечек </a:t>
          </a:r>
          <a:r>
            <a:rPr lang="ru-RU" sz="950" kern="1200" dirty="0" err="1" smtClean="0">
              <a:latin typeface="Times New Roman" panose="02020603050405020304" pitchFamily="18" charset="0"/>
              <a:cs typeface="Times New Roman" panose="02020603050405020304" pitchFamily="18" charset="0"/>
            </a:rPr>
            <a:t>Arial</a:t>
          </a:r>
          <a:r>
            <a:rPr lang="ru-RU" sz="950" kern="1200" dirty="0" smtClean="0">
              <a:latin typeface="Times New Roman" panose="02020603050405020304" pitchFamily="18" charset="0"/>
              <a:cs typeface="Times New Roman" panose="02020603050405020304" pitchFamily="18" charset="0"/>
            </a:rPr>
            <a:t>, </a:t>
          </a:r>
          <a:r>
            <a:rPr lang="ru-RU" sz="950" kern="1200" dirty="0" err="1" smtClean="0">
              <a:latin typeface="Times New Roman" panose="02020603050405020304" pitchFamily="18" charset="0"/>
              <a:cs typeface="Times New Roman" panose="02020603050405020304" pitchFamily="18" charset="0"/>
            </a:rPr>
            <a:t>Verdana</a:t>
          </a:r>
          <a:r>
            <a:rPr lang="ru-RU" sz="950" kern="1200" dirty="0" smtClean="0">
              <a:latin typeface="Times New Roman" panose="02020603050405020304" pitchFamily="18" charset="0"/>
              <a:cs typeface="Times New Roman" panose="02020603050405020304" pitchFamily="18" charset="0"/>
            </a:rPr>
            <a:t> (для КИМ ОГЭ).</a:t>
          </a:r>
        </a:p>
        <a:p>
          <a:pPr lvl="0" algn="l" defTabSz="422275">
            <a:lnSpc>
              <a:spcPct val="90000"/>
            </a:lnSpc>
            <a:spcBef>
              <a:spcPct val="0"/>
            </a:spcBef>
            <a:spcAft>
              <a:spcPct val="35000"/>
            </a:spcAft>
          </a:pPr>
          <a:r>
            <a:rPr lang="ru-RU" sz="950" b="1" kern="1200" dirty="0" smtClean="0">
              <a:latin typeface="Times New Roman" panose="02020603050405020304" pitchFamily="18" charset="0"/>
              <a:cs typeface="Times New Roman" panose="02020603050405020304" pitchFamily="18" charset="0"/>
            </a:rPr>
            <a:t>Оформление работы: </a:t>
          </a:r>
          <a:r>
            <a:rPr lang="ru-RU" sz="950" kern="1200" dirty="0" smtClean="0">
              <a:latin typeface="Times New Roman" panose="02020603050405020304" pitchFamily="18" charset="0"/>
              <a:cs typeface="Times New Roman" panose="02020603050405020304" pitchFamily="18" charset="0"/>
            </a:rPr>
            <a:t>участник экзамена может оформлять работу на масштабированных бланках (до формата А3)</a:t>
          </a:r>
        </a:p>
      </dsp:txBody>
      <dsp:txXfrm>
        <a:off x="1233730" y="3690637"/>
        <a:ext cx="8281724" cy="567559"/>
      </dsp:txXfrm>
    </dsp:sp>
    <dsp:sp modelId="{BACD1136-B4CA-4F39-B661-6289A8D8AF96}">
      <dsp:nvSpPr>
        <dsp:cNvPr id="0" name=""/>
        <dsp:cNvSpPr/>
      </dsp:nvSpPr>
      <dsp:spPr>
        <a:xfrm>
          <a:off x="879005" y="3619692"/>
          <a:ext cx="709449" cy="709449"/>
        </a:xfrm>
        <a:prstGeom prst="ellipse">
          <a:avLst/>
        </a:prstGeom>
        <a:blipFill rotWithShape="0">
          <a:blip xmlns:r="http://schemas.openxmlformats.org/officeDocument/2006/relationships" r:embed="rId5"/>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1978E-4326-4C2F-8908-5AC98D0E158C}">
      <dsp:nvSpPr>
        <dsp:cNvPr id="0" name=""/>
        <dsp:cNvSpPr/>
      </dsp:nvSpPr>
      <dsp:spPr>
        <a:xfrm>
          <a:off x="952074" y="4541852"/>
          <a:ext cx="8563381" cy="567559"/>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0501" tIns="25400" rIns="25400" bIns="25400" numCol="1" spcCol="1270" anchor="ctr" anchorCtr="0">
          <a:noAutofit/>
        </a:bodyPr>
        <a:lstStyle/>
        <a:p>
          <a:pPr lvl="0" algn="l" defTabSz="422275">
            <a:lnSpc>
              <a:spcPct val="90000"/>
            </a:lnSpc>
            <a:spcBef>
              <a:spcPct val="0"/>
            </a:spcBef>
            <a:spcAft>
              <a:spcPct val="35000"/>
            </a:spcAft>
          </a:pPr>
          <a:r>
            <a:rPr lang="ru-RU" sz="950" b="1" kern="1200" dirty="0" smtClean="0">
              <a:latin typeface="Times New Roman" panose="02020603050405020304" pitchFamily="18" charset="0"/>
              <a:cs typeface="Times New Roman" panose="02020603050405020304" pitchFamily="18" charset="0"/>
            </a:rPr>
            <a:t>Ассистент ППЭ: </a:t>
          </a:r>
          <a:r>
            <a:rPr lang="ru-RU" sz="950" kern="1200" dirty="0" smtClean="0">
              <a:latin typeface="Times New Roman" panose="02020603050405020304" pitchFamily="18" charset="0"/>
              <a:cs typeface="Times New Roman" panose="02020603050405020304" pitchFamily="18" charset="0"/>
            </a:rPr>
            <a:t>ассистент оказывает помощь в передвижении и расположении участника экзамена на рабочем месте, заполнении регистрационных полей бланков ОГЭ (ЕГЭ), переносе ответов из листов бумаги для черновиков в бланки ОГЭ (ЕГЭ), а также (при необходимости) в прочтении задания КИМ.  </a:t>
          </a:r>
          <a:endParaRPr lang="ru-RU" sz="950" kern="1200" dirty="0">
            <a:latin typeface="Times New Roman" panose="02020603050405020304" pitchFamily="18" charset="0"/>
            <a:cs typeface="Times New Roman" panose="02020603050405020304" pitchFamily="18" charset="0"/>
          </a:endParaRPr>
        </a:p>
      </dsp:txBody>
      <dsp:txXfrm>
        <a:off x="952074" y="4541852"/>
        <a:ext cx="8563381" cy="567559"/>
      </dsp:txXfrm>
    </dsp:sp>
    <dsp:sp modelId="{B9A5C9BC-E239-4438-B601-A4B8DFEC5A19}">
      <dsp:nvSpPr>
        <dsp:cNvPr id="0" name=""/>
        <dsp:cNvSpPr/>
      </dsp:nvSpPr>
      <dsp:spPr>
        <a:xfrm>
          <a:off x="597349" y="4470907"/>
          <a:ext cx="709449" cy="709449"/>
        </a:xfrm>
        <a:prstGeom prst="ellipse">
          <a:avLst/>
        </a:prstGeom>
        <a:blipFill rotWithShape="0">
          <a:blip xmlns:r="http://schemas.openxmlformats.org/officeDocument/2006/relationships" r:embed="rId6"/>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9F7D8-A055-4716-8107-398C567E7D9B}">
      <dsp:nvSpPr>
        <dsp:cNvPr id="0" name=""/>
        <dsp:cNvSpPr/>
      </dsp:nvSpPr>
      <dsp:spPr>
        <a:xfrm>
          <a:off x="438097" y="5393691"/>
          <a:ext cx="9077357" cy="567559"/>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0501" tIns="25400" rIns="25400" bIns="25400" numCol="1" spcCol="1270" anchor="ctr" anchorCtr="0">
          <a:noAutofit/>
        </a:bodyPr>
        <a:lstStyle/>
        <a:p>
          <a:pPr lvl="0" algn="l" defTabSz="422275">
            <a:lnSpc>
              <a:spcPct val="90000"/>
            </a:lnSpc>
            <a:spcBef>
              <a:spcPct val="0"/>
            </a:spcBef>
            <a:spcAft>
              <a:spcPct val="35000"/>
            </a:spcAft>
          </a:pPr>
          <a:r>
            <a:rPr lang="ru-RU" sz="950" b="1" kern="1200" dirty="0" smtClean="0">
              <a:latin typeface="Times New Roman" panose="02020603050405020304" pitchFamily="18" charset="0"/>
              <a:cs typeface="Times New Roman" panose="02020603050405020304" pitchFamily="18" charset="0"/>
            </a:rPr>
            <a:t>Аудитория ППЭ: </a:t>
          </a:r>
          <a:r>
            <a:rPr lang="ru-RU" sz="950" kern="12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не более 12 чел. Индивидуальное равномерное освещение не ниже 300 люкс. Каждому участнику экзамена предоставляется увеличивающее устройство. Аудитории оборудуются техникой для масштабирования ЭМ.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950" kern="1200" dirty="0">
            <a:latin typeface="Times New Roman" panose="02020603050405020304" pitchFamily="18" charset="0"/>
            <a:cs typeface="Times New Roman" panose="02020603050405020304" pitchFamily="18" charset="0"/>
          </a:endParaRPr>
        </a:p>
      </dsp:txBody>
      <dsp:txXfrm>
        <a:off x="438097" y="5393691"/>
        <a:ext cx="9077357" cy="567559"/>
      </dsp:txXfrm>
    </dsp:sp>
    <dsp:sp modelId="{5AC9076D-E3B0-443C-9BE7-D830C0351673}">
      <dsp:nvSpPr>
        <dsp:cNvPr id="0" name=""/>
        <dsp:cNvSpPr/>
      </dsp:nvSpPr>
      <dsp:spPr>
        <a:xfrm>
          <a:off x="83372" y="5322746"/>
          <a:ext cx="709449" cy="709449"/>
        </a:xfrm>
        <a:prstGeom prst="ellipse">
          <a:avLst/>
        </a:prstGeom>
        <a:blipFill rotWithShape="0">
          <a:blip xmlns:r="http://schemas.openxmlformats.org/officeDocument/2006/relationships" r:embed="rId7"/>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139F2-EEDE-437F-B026-F6B667D4C1F1}">
      <dsp:nvSpPr>
        <dsp:cNvPr id="0" name=""/>
        <dsp:cNvSpPr/>
      </dsp:nvSpPr>
      <dsp:spPr>
        <a:xfrm>
          <a:off x="401779" y="48591"/>
          <a:ext cx="3992049"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100" kern="1200" dirty="0" smtClean="0">
              <a:latin typeface="Times New Roman" panose="02020603050405020304" pitchFamily="18" charset="0"/>
              <a:cs typeface="Times New Roman" panose="02020603050405020304" pitchFamily="18" charset="0"/>
            </a:rPr>
            <a:t>: да</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kern="1200" dirty="0" smtClean="0">
              <a:latin typeface="Times New Roman" panose="02020603050405020304" pitchFamily="18" charset="0"/>
              <a:cs typeface="Times New Roman" panose="02020603050405020304" pitchFamily="18" charset="0"/>
            </a:rPr>
            <a:t>да</a:t>
          </a:r>
          <a:endParaRPr lang="ru-RU" sz="1100" kern="1200" dirty="0">
            <a:latin typeface="Times New Roman" panose="02020603050405020304" pitchFamily="18" charset="0"/>
            <a:cs typeface="Times New Roman" panose="02020603050405020304" pitchFamily="18" charset="0"/>
          </a:endParaRPr>
        </a:p>
      </dsp:txBody>
      <dsp:txXfrm>
        <a:off x="456492" y="103304"/>
        <a:ext cx="3882623" cy="1758601"/>
      </dsp:txXfrm>
    </dsp:sp>
    <dsp:sp modelId="{866DD3F3-4D93-4E48-B155-A890CD840085}">
      <dsp:nvSpPr>
        <dsp:cNvPr id="0" name=""/>
        <dsp:cNvSpPr/>
      </dsp:nvSpPr>
      <dsp:spPr>
        <a:xfrm>
          <a:off x="4917771" y="2071750"/>
          <a:ext cx="3792694"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endParaRPr lang="ru-RU" sz="1100" b="1" kern="1200" dirty="0" smtClean="0">
            <a:latin typeface="Times New Roman" panose="02020603050405020304" pitchFamily="18" charset="0"/>
            <a:cs typeface="Times New Roman" panose="02020603050405020304" pitchFamily="18" charset="0"/>
          </a:endParaRPr>
        </a:p>
        <a:p>
          <a:pPr lvl="0" algn="ctr" defTabSz="488950">
            <a:lnSpc>
              <a:spcPct val="90000"/>
            </a:lnSpc>
            <a:spcBef>
              <a:spcPct val="0"/>
            </a:spcBef>
            <a:spcAft>
              <a:spcPct val="35000"/>
            </a:spcAft>
          </a:pPr>
          <a:r>
            <a:rPr lang="ru-RU" sz="1100" b="1" i="0" u="none" kern="1200" dirty="0" smtClean="0">
              <a:latin typeface="Times New Roman" panose="02020603050405020304" pitchFamily="18" charset="0"/>
              <a:cs typeface="Times New Roman" panose="02020603050405020304" pitchFamily="18" charset="0"/>
            </a:rPr>
            <a:t>Изложение: </a:t>
          </a:r>
        </a:p>
        <a:p>
          <a:pPr lvl="0" algn="just"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Объем текста изложения: 350 слов. Предложенный для изложения текст читается 3 раза. После второго прочтения текста предоставляется текст изложения для чтения и проведения подготовительной работы на 40 минут. Изложение пишется по выбору: сжатое (от 50 слов) или подробное (не регламентируется).</a:t>
          </a:r>
        </a:p>
      </dsp:txBody>
      <dsp:txXfrm>
        <a:off x="4972484" y="2126463"/>
        <a:ext cx="3683268" cy="1758601"/>
      </dsp:txXfrm>
    </dsp:sp>
    <dsp:sp modelId="{8BE28D30-4107-4CF8-B20C-D1A02B3C27BE}">
      <dsp:nvSpPr>
        <dsp:cNvPr id="0" name=""/>
        <dsp:cNvSpPr/>
      </dsp:nvSpPr>
      <dsp:spPr>
        <a:xfrm>
          <a:off x="4564433" y="4074701"/>
          <a:ext cx="1213582"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Количество участников экзамена:</a:t>
          </a:r>
        </a:p>
        <a:p>
          <a:pPr lvl="0" algn="ctr"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 в одной аудитории – не более 12 чел</a:t>
          </a:r>
          <a:endParaRPr lang="ru-RU" sz="1100" kern="1200" dirty="0">
            <a:latin typeface="Times New Roman" panose="02020603050405020304" pitchFamily="18" charset="0"/>
            <a:cs typeface="Times New Roman" panose="02020603050405020304" pitchFamily="18" charset="0"/>
          </a:endParaRPr>
        </a:p>
      </dsp:txBody>
      <dsp:txXfrm>
        <a:off x="4599978" y="4110246"/>
        <a:ext cx="1142492" cy="1796937"/>
      </dsp:txXfrm>
    </dsp:sp>
    <dsp:sp modelId="{7C030128-C237-481C-A46C-80D8A49E89DB}">
      <dsp:nvSpPr>
        <dsp:cNvPr id="0" name=""/>
        <dsp:cNvSpPr/>
      </dsp:nvSpPr>
      <dsp:spPr>
        <a:xfrm>
          <a:off x="333033" y="4095361"/>
          <a:ext cx="999679"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Аудитория пункта проведения экзамена</a:t>
          </a:r>
          <a:endParaRPr lang="ru-RU" sz="1100" b="1" kern="1200" dirty="0">
            <a:latin typeface="Times New Roman" panose="02020603050405020304" pitchFamily="18" charset="0"/>
            <a:cs typeface="Times New Roman" panose="02020603050405020304" pitchFamily="18" charset="0"/>
          </a:endParaRPr>
        </a:p>
      </dsp:txBody>
      <dsp:txXfrm>
        <a:off x="362313" y="4124641"/>
        <a:ext cx="941119" cy="1809467"/>
      </dsp:txXfrm>
    </dsp:sp>
    <dsp:sp modelId="{B8D94911-1C2A-43B2-8E58-A653AD731151}">
      <dsp:nvSpPr>
        <dsp:cNvPr id="0" name=""/>
        <dsp:cNvSpPr/>
      </dsp:nvSpPr>
      <dsp:spPr>
        <a:xfrm>
          <a:off x="6381125" y="4040516"/>
          <a:ext cx="2293179"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Рабочее место</a:t>
          </a:r>
          <a:r>
            <a:rPr lang="ru-RU" sz="1100" kern="1200" dirty="0" smtClean="0">
              <a:latin typeface="Times New Roman" panose="02020603050405020304" pitchFamily="18" charset="0"/>
              <a:cs typeface="Times New Roman" panose="02020603050405020304" pitchFamily="18" charset="0"/>
            </a:rPr>
            <a:t>:</a:t>
          </a:r>
        </a:p>
        <a:p>
          <a:pPr lvl="0" algn="just"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100" kern="1200" dirty="0">
            <a:latin typeface="Times New Roman" panose="02020603050405020304" pitchFamily="18" charset="0"/>
            <a:cs typeface="Times New Roman" panose="02020603050405020304" pitchFamily="18" charset="0"/>
          </a:endParaRPr>
        </a:p>
      </dsp:txBody>
      <dsp:txXfrm>
        <a:off x="6435838" y="4095229"/>
        <a:ext cx="2183753" cy="1758601"/>
      </dsp:txXfrm>
    </dsp:sp>
    <dsp:sp modelId="{9AA6B528-34B2-488F-B712-EEACC1872151}">
      <dsp:nvSpPr>
        <dsp:cNvPr id="0" name=""/>
        <dsp:cNvSpPr/>
      </dsp:nvSpPr>
      <dsp:spPr>
        <a:xfrm>
          <a:off x="358952" y="2056892"/>
          <a:ext cx="970499"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endParaRPr lang="ru-RU" sz="1100" kern="1200" dirty="0" smtClean="0">
            <a:latin typeface="Times New Roman" panose="02020603050405020304" pitchFamily="18" charset="0"/>
            <a:cs typeface="Times New Roman" panose="02020603050405020304" pitchFamily="18" charset="0"/>
          </a:endParaRPr>
        </a:p>
        <a:p>
          <a:pPr lvl="0" algn="ctr"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Оформление работы</a:t>
          </a:r>
          <a:r>
            <a:rPr lang="ru-RU" sz="1100" kern="1200" dirty="0" smtClean="0">
              <a:latin typeface="Times New Roman" panose="02020603050405020304" pitchFamily="18" charset="0"/>
              <a:cs typeface="Times New Roman" panose="02020603050405020304" pitchFamily="18" charset="0"/>
            </a:rPr>
            <a:t>: </a:t>
          </a:r>
        </a:p>
        <a:p>
          <a:pPr lvl="0" algn="just"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Текстовая форма инструкции по заполнению бланков ОГЭ (ЕГЭ).</a:t>
          </a:r>
          <a:endParaRPr lang="ru-RU" sz="1100" kern="1200" dirty="0">
            <a:latin typeface="Times New Roman" panose="02020603050405020304" pitchFamily="18" charset="0"/>
            <a:cs typeface="Times New Roman" panose="02020603050405020304" pitchFamily="18" charset="0"/>
          </a:endParaRPr>
        </a:p>
      </dsp:txBody>
      <dsp:txXfrm>
        <a:off x="387377" y="2085317"/>
        <a:ext cx="913649" cy="1811177"/>
      </dsp:txXfrm>
    </dsp:sp>
    <dsp:sp modelId="{5A174415-3168-42EA-B38F-A73910CED7F5}">
      <dsp:nvSpPr>
        <dsp:cNvPr id="0" name=""/>
        <dsp:cNvSpPr/>
      </dsp:nvSpPr>
      <dsp:spPr>
        <a:xfrm>
          <a:off x="3410354" y="2064084"/>
          <a:ext cx="1196399"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i="0" u="none" kern="1200" dirty="0" smtClean="0">
              <a:latin typeface="Times New Roman" panose="02020603050405020304" pitchFamily="18" charset="0"/>
              <a:cs typeface="Times New Roman" panose="02020603050405020304" pitchFamily="18" charset="0"/>
            </a:rPr>
            <a:t>Сочинение: </a:t>
          </a:r>
        </a:p>
        <a:p>
          <a:pPr lvl="0" algn="just"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объем – от 150 слов. Простые формулировки тем сочинения и инструкции к заданию.</a:t>
          </a:r>
        </a:p>
      </dsp:txBody>
      <dsp:txXfrm>
        <a:off x="3445395" y="2099125"/>
        <a:ext cx="1126317" cy="1797945"/>
      </dsp:txXfrm>
    </dsp:sp>
    <dsp:sp modelId="{B2EAE688-AADE-474F-9BFC-E5B930DD0F39}">
      <dsp:nvSpPr>
        <dsp:cNvPr id="0" name=""/>
        <dsp:cNvSpPr/>
      </dsp:nvSpPr>
      <dsp:spPr>
        <a:xfrm>
          <a:off x="1729292" y="2076338"/>
          <a:ext cx="1230705"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Экзамены:</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Русский язык: </a:t>
          </a:r>
          <a:r>
            <a:rPr lang="ru-RU" sz="1100" kern="1200" dirty="0" smtClean="0">
              <a:latin typeface="Times New Roman" panose="02020603050405020304" pitchFamily="18" charset="0"/>
              <a:cs typeface="Times New Roman" panose="02020603050405020304" pitchFamily="18" charset="0"/>
            </a:rPr>
            <a:t>200 (сочинение) / 500 (изложение с творческим заданием)</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Математика: </a:t>
          </a:r>
          <a:r>
            <a:rPr lang="ru-RU" sz="1100" kern="1200" dirty="0" smtClean="0">
              <a:latin typeface="Times New Roman" panose="02020603050405020304" pitchFamily="18" charset="0"/>
              <a:cs typeface="Times New Roman" panose="02020603050405020304" pitchFamily="18" charset="0"/>
            </a:rPr>
            <a:t>100 (содержит 14 заданий с кратким ответом)</a:t>
          </a:r>
          <a:endParaRPr lang="ru-RU" sz="1100" b="1" kern="1200" dirty="0" smtClean="0">
            <a:latin typeface="Times New Roman" panose="02020603050405020304" pitchFamily="18" charset="0"/>
            <a:cs typeface="Times New Roman" panose="02020603050405020304" pitchFamily="18" charset="0"/>
          </a:endParaRPr>
        </a:p>
      </dsp:txBody>
      <dsp:txXfrm>
        <a:off x="1765338" y="2112384"/>
        <a:ext cx="1158613" cy="1795935"/>
      </dsp:txXfrm>
    </dsp:sp>
    <dsp:sp modelId="{7D300FA5-C1E1-43D9-B7AD-4CDECB88209F}">
      <dsp:nvSpPr>
        <dsp:cNvPr id="0" name=""/>
        <dsp:cNvSpPr/>
      </dsp:nvSpPr>
      <dsp:spPr>
        <a:xfrm>
          <a:off x="4659312" y="74880"/>
          <a:ext cx="2171454"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Продолжительность экзамена:  </a:t>
          </a:r>
          <a:r>
            <a:rPr lang="ru-RU" sz="1100" kern="1200" dirty="0" smtClean="0">
              <a:latin typeface="Times New Roman" panose="02020603050405020304" pitchFamily="18" charset="0"/>
              <a:cs typeface="Times New Roman" panose="02020603050405020304" pitchFamily="18" charset="0"/>
            </a:rPr>
            <a:t>увеличивается на 1,5 часа</a:t>
          </a:r>
        </a:p>
      </dsp:txBody>
      <dsp:txXfrm>
        <a:off x="4714025" y="129593"/>
        <a:ext cx="2062028" cy="1758601"/>
      </dsp:txXfrm>
    </dsp:sp>
    <dsp:sp modelId="{08156DFF-E7F5-4648-85D4-4AB5BFD5696E}">
      <dsp:nvSpPr>
        <dsp:cNvPr id="0" name=""/>
        <dsp:cNvSpPr/>
      </dsp:nvSpPr>
      <dsp:spPr>
        <a:xfrm>
          <a:off x="7168266" y="94324"/>
          <a:ext cx="1600010"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kern="1200" dirty="0" smtClean="0">
              <a:latin typeface="Times New Roman" panose="02020603050405020304" pitchFamily="18" charset="0"/>
              <a:cs typeface="Times New Roman" panose="02020603050405020304" pitchFamily="18" charset="0"/>
            </a:rPr>
            <a:t>: увеличивается на 30 минут.</a:t>
          </a:r>
          <a:endParaRPr lang="ru-RU" sz="1100" kern="1200" dirty="0">
            <a:latin typeface="Times New Roman" panose="02020603050405020304" pitchFamily="18" charset="0"/>
            <a:cs typeface="Times New Roman" panose="02020603050405020304" pitchFamily="18" charset="0"/>
          </a:endParaRPr>
        </a:p>
      </dsp:txBody>
      <dsp:txXfrm>
        <a:off x="7215129" y="141187"/>
        <a:ext cx="1506284" cy="17743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2FCC7-8BED-4FBF-8BBD-9AA31D8AE2B3}">
      <dsp:nvSpPr>
        <dsp:cNvPr id="0" name=""/>
        <dsp:cNvSpPr/>
      </dsp:nvSpPr>
      <dsp:spPr>
        <a:xfrm>
          <a:off x="6150" y="329088"/>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000" kern="1200" dirty="0" smtClean="0">
              <a:latin typeface="Times New Roman" panose="02020603050405020304" pitchFamily="18" charset="0"/>
              <a:cs typeface="Times New Roman" panose="02020603050405020304" pitchFamily="18" charset="0"/>
            </a:rPr>
            <a:t>: да</a:t>
          </a:r>
          <a:endParaRPr lang="ru-RU" sz="1000" kern="1200" dirty="0">
            <a:latin typeface="Times New Roman" panose="02020603050405020304" pitchFamily="18" charset="0"/>
            <a:cs typeface="Times New Roman" panose="02020603050405020304" pitchFamily="18" charset="0"/>
          </a:endParaRPr>
        </a:p>
      </dsp:txBody>
      <dsp:txXfrm>
        <a:off x="44300" y="367238"/>
        <a:ext cx="2104856" cy="1590037"/>
      </dsp:txXfrm>
    </dsp:sp>
    <dsp:sp modelId="{C6B0F0DB-5E75-4E1B-AF2E-1DA910A4E246}">
      <dsp:nvSpPr>
        <dsp:cNvPr id="0" name=""/>
        <dsp:cNvSpPr/>
      </dsp:nvSpPr>
      <dsp:spPr>
        <a:xfrm>
          <a:off x="6150" y="1957276"/>
          <a:ext cx="2181156" cy="70012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ГИА</a:t>
          </a:r>
          <a:endParaRPr lang="ru-RU" sz="800" b="1" i="1" kern="1200" dirty="0">
            <a:latin typeface="Times New Roman" panose="02020603050405020304" pitchFamily="18" charset="0"/>
            <a:cs typeface="Times New Roman" panose="02020603050405020304" pitchFamily="18" charset="0"/>
          </a:endParaRPr>
        </a:p>
      </dsp:txBody>
      <dsp:txXfrm>
        <a:off x="6150" y="1957276"/>
        <a:ext cx="1536025" cy="700120"/>
      </dsp:txXfrm>
    </dsp:sp>
    <dsp:sp modelId="{F25C37C2-E410-4609-B4B7-355134B6FF71}">
      <dsp:nvSpPr>
        <dsp:cNvPr id="0" name=""/>
        <dsp:cNvSpPr/>
      </dsp:nvSpPr>
      <dsp:spPr>
        <a:xfrm>
          <a:off x="1603878" y="2068484"/>
          <a:ext cx="763404" cy="763404"/>
        </a:xfrm>
        <a:prstGeom prst="ellipse">
          <a:avLst/>
        </a:prstGeom>
        <a:blipFill rotWithShape="1">
          <a:blip xmlns:r="http://schemas.openxmlformats.org/officeDocument/2006/relationships" r:embed="rId1"/>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783999-F140-4064-A5C2-E751901E6B6C}">
      <dsp:nvSpPr>
        <dsp:cNvPr id="0" name=""/>
        <dsp:cNvSpPr/>
      </dsp:nvSpPr>
      <dsp:spPr>
        <a:xfrm>
          <a:off x="2556411" y="329088"/>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kern="1200" dirty="0" smtClean="0">
              <a:latin typeface="Times New Roman" panose="02020603050405020304" pitchFamily="18" charset="0"/>
              <a:cs typeface="Times New Roman" panose="02020603050405020304" pitchFamily="18" charset="0"/>
            </a:rPr>
            <a:t>да</a:t>
          </a:r>
          <a:endParaRPr lang="ru-RU" sz="1000" kern="1200" dirty="0">
            <a:latin typeface="Times New Roman" panose="02020603050405020304" pitchFamily="18" charset="0"/>
            <a:cs typeface="Times New Roman" panose="02020603050405020304" pitchFamily="18" charset="0"/>
          </a:endParaRPr>
        </a:p>
      </dsp:txBody>
      <dsp:txXfrm>
        <a:off x="2594561" y="367238"/>
        <a:ext cx="2104856" cy="1590037"/>
      </dsp:txXfrm>
    </dsp:sp>
    <dsp:sp modelId="{F1E027B7-71DF-4380-91B3-FB28BF754CB1}">
      <dsp:nvSpPr>
        <dsp:cNvPr id="0" name=""/>
        <dsp:cNvSpPr/>
      </dsp:nvSpPr>
      <dsp:spPr>
        <a:xfrm>
          <a:off x="2556411" y="1957276"/>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Сокращение экзаменов</a:t>
          </a:r>
          <a:endParaRPr lang="ru-RU" sz="1200" i="1" kern="1200" dirty="0">
            <a:latin typeface="Times New Roman" panose="02020603050405020304" pitchFamily="18" charset="0"/>
            <a:cs typeface="Times New Roman" panose="02020603050405020304" pitchFamily="18" charset="0"/>
          </a:endParaRPr>
        </a:p>
      </dsp:txBody>
      <dsp:txXfrm>
        <a:off x="2556411" y="1957276"/>
        <a:ext cx="1536025" cy="700120"/>
      </dsp:txXfrm>
    </dsp:sp>
    <dsp:sp modelId="{64655955-FB18-41EE-941B-818D0930C793}">
      <dsp:nvSpPr>
        <dsp:cNvPr id="0" name=""/>
        <dsp:cNvSpPr/>
      </dsp:nvSpPr>
      <dsp:spPr>
        <a:xfrm>
          <a:off x="4154139" y="2068484"/>
          <a:ext cx="763404" cy="763404"/>
        </a:xfrm>
        <a:prstGeom prst="ellipse">
          <a:avLst/>
        </a:prstGeom>
        <a:blipFill rotWithShape="1">
          <a:blip xmlns:r="http://schemas.openxmlformats.org/officeDocument/2006/relationships" r:embed="rId2"/>
          <a:stretch>
            <a:fillRect/>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DB977-F0FD-4115-AF71-4C0B08984A09}">
      <dsp:nvSpPr>
        <dsp:cNvPr id="0" name=""/>
        <dsp:cNvSpPr/>
      </dsp:nvSpPr>
      <dsp:spPr>
        <a:xfrm>
          <a:off x="5106672" y="329088"/>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Продолжительность экзамена:  </a:t>
          </a:r>
          <a:r>
            <a:rPr lang="ru-RU" sz="1000" kern="1200" dirty="0" smtClean="0">
              <a:latin typeface="Times New Roman" panose="02020603050405020304" pitchFamily="18" charset="0"/>
              <a:cs typeface="Times New Roman" panose="02020603050405020304" pitchFamily="18" charset="0"/>
            </a:rPr>
            <a:t>увеличивается на 1,5 часа</a:t>
          </a:r>
          <a:endParaRPr lang="ru-RU"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kern="1200" dirty="0" smtClean="0">
              <a:latin typeface="Times New Roman" panose="02020603050405020304" pitchFamily="18" charset="0"/>
              <a:cs typeface="Times New Roman" panose="02020603050405020304" pitchFamily="18" charset="0"/>
            </a:rPr>
            <a:t>: увеличивается на 30 минут.</a:t>
          </a:r>
        </a:p>
      </dsp:txBody>
      <dsp:txXfrm>
        <a:off x="5144822" y="367238"/>
        <a:ext cx="2104856" cy="1590037"/>
      </dsp:txXfrm>
    </dsp:sp>
    <dsp:sp modelId="{66A0DB19-B411-4D21-B48A-538A2B53B10E}">
      <dsp:nvSpPr>
        <dsp:cNvPr id="0" name=""/>
        <dsp:cNvSpPr/>
      </dsp:nvSpPr>
      <dsp:spPr>
        <a:xfrm>
          <a:off x="5106672" y="1957276"/>
          <a:ext cx="2181156" cy="70012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Время</a:t>
          </a:r>
          <a:endParaRPr lang="ru-RU" sz="1200" b="1" i="1" kern="1200" dirty="0">
            <a:latin typeface="Times New Roman" panose="02020603050405020304" pitchFamily="18" charset="0"/>
            <a:cs typeface="Times New Roman" panose="02020603050405020304" pitchFamily="18" charset="0"/>
          </a:endParaRPr>
        </a:p>
      </dsp:txBody>
      <dsp:txXfrm>
        <a:off x="5106672" y="1957276"/>
        <a:ext cx="1536025" cy="700120"/>
      </dsp:txXfrm>
    </dsp:sp>
    <dsp:sp modelId="{5E90FD56-799A-4D29-8A53-FC3A650B2D2A}">
      <dsp:nvSpPr>
        <dsp:cNvPr id="0" name=""/>
        <dsp:cNvSpPr/>
      </dsp:nvSpPr>
      <dsp:spPr>
        <a:xfrm>
          <a:off x="6704400" y="2068484"/>
          <a:ext cx="763404" cy="763404"/>
        </a:xfrm>
        <a:prstGeom prst="ellipse">
          <a:avLst/>
        </a:prstGeom>
        <a:blipFill rotWithShape="1">
          <a:blip xmlns:r="http://schemas.openxmlformats.org/officeDocument/2006/relationships" r:embed="rId3"/>
          <a:stretch>
            <a:fillRect/>
          </a:stretch>
        </a:blip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20980-C25B-42E3-B503-6ECF8D0D2502}">
      <dsp:nvSpPr>
        <dsp:cNvPr id="0" name=""/>
        <dsp:cNvSpPr/>
      </dsp:nvSpPr>
      <dsp:spPr>
        <a:xfrm>
          <a:off x="7656933" y="329088"/>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Русский язык: </a:t>
          </a:r>
          <a:r>
            <a:rPr lang="ru-RU" sz="1000" b="0" kern="1200" dirty="0" smtClean="0">
              <a:latin typeface="Times New Roman" panose="02020603050405020304" pitchFamily="18" charset="0"/>
              <a:cs typeface="Times New Roman" panose="02020603050405020304" pitchFamily="18" charset="0"/>
            </a:rPr>
            <a:t>1</a:t>
          </a:r>
          <a:r>
            <a:rPr lang="ru-RU" sz="1000" kern="1200" dirty="0" smtClean="0">
              <a:latin typeface="Times New Roman" panose="02020603050405020304" pitchFamily="18" charset="0"/>
              <a:cs typeface="Times New Roman" panose="02020603050405020304" pitchFamily="18" charset="0"/>
            </a:rPr>
            <a:t>00 (сочинение) / 400 (изложение с творческим заданием)</a:t>
          </a:r>
          <a:endParaRPr lang="ru-RU" sz="1000" kern="1200" dirty="0"/>
        </a:p>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Математика: </a:t>
          </a:r>
          <a:r>
            <a:rPr lang="ru-RU" sz="1000" kern="1200" dirty="0" smtClean="0">
              <a:latin typeface="Times New Roman" panose="02020603050405020304" pitchFamily="18" charset="0"/>
              <a:cs typeface="Times New Roman" panose="02020603050405020304" pitchFamily="18" charset="0"/>
            </a:rPr>
            <a:t>100 (содержит 14 заданий с кратким ответом) / 200 (для обучающихся с НОДА с учетом психофизических особенностей обучающегося с ЗПР, содержит 10 заданий с кратким ответом)</a:t>
          </a:r>
          <a:endParaRPr lang="ru-RU" sz="1000" kern="1200" dirty="0">
            <a:latin typeface="Times New Roman" panose="02020603050405020304" pitchFamily="18" charset="0"/>
            <a:cs typeface="Times New Roman" panose="02020603050405020304" pitchFamily="18" charset="0"/>
          </a:endParaRPr>
        </a:p>
      </dsp:txBody>
      <dsp:txXfrm>
        <a:off x="7695083" y="367238"/>
        <a:ext cx="2104856" cy="1590037"/>
      </dsp:txXfrm>
    </dsp:sp>
    <dsp:sp modelId="{2A93FC82-5C91-4232-80E5-AD1F84BDEA4A}">
      <dsp:nvSpPr>
        <dsp:cNvPr id="0" name=""/>
        <dsp:cNvSpPr/>
      </dsp:nvSpPr>
      <dsp:spPr>
        <a:xfrm>
          <a:off x="7656933" y="1957276"/>
          <a:ext cx="2181156" cy="70012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Экзамены</a:t>
          </a:r>
          <a:endParaRPr lang="ru-RU" sz="1200" b="1" i="1" kern="1200" dirty="0">
            <a:latin typeface="Times New Roman" panose="02020603050405020304" pitchFamily="18" charset="0"/>
            <a:cs typeface="Times New Roman" panose="02020603050405020304" pitchFamily="18" charset="0"/>
          </a:endParaRPr>
        </a:p>
      </dsp:txBody>
      <dsp:txXfrm>
        <a:off x="7656933" y="1957276"/>
        <a:ext cx="1536025" cy="700120"/>
      </dsp:txXfrm>
    </dsp:sp>
    <dsp:sp modelId="{5CEE7100-4493-4DC5-9971-CBD81E622C9D}">
      <dsp:nvSpPr>
        <dsp:cNvPr id="0" name=""/>
        <dsp:cNvSpPr/>
      </dsp:nvSpPr>
      <dsp:spPr>
        <a:xfrm>
          <a:off x="9254661" y="2068484"/>
          <a:ext cx="763404" cy="763404"/>
        </a:xfrm>
        <a:prstGeom prst="ellipse">
          <a:avLst/>
        </a:prstGeom>
        <a:blipFill rotWithShape="1">
          <a:blip xmlns:r="http://schemas.openxmlformats.org/officeDocument/2006/relationships" r:embed="rId4"/>
          <a:stretch>
            <a:fillRect/>
          </a:stretch>
        </a:blip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F7714-16E9-4D41-9702-26E4F4BBC588}">
      <dsp:nvSpPr>
        <dsp:cNvPr id="0" name=""/>
        <dsp:cNvSpPr/>
      </dsp:nvSpPr>
      <dsp:spPr>
        <a:xfrm>
          <a:off x="6150" y="3209987"/>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ru-RU" sz="900" b="1" kern="1200" dirty="0" smtClean="0">
              <a:latin typeface="Times New Roman" panose="02020603050405020304" pitchFamily="18" charset="0"/>
              <a:cs typeface="Times New Roman" panose="02020603050405020304" pitchFamily="18" charset="0"/>
            </a:rPr>
            <a:t>Сочинение</a:t>
          </a:r>
          <a:r>
            <a:rPr lang="ru-RU" sz="900" kern="1200" dirty="0" smtClean="0">
              <a:latin typeface="Times New Roman" panose="02020603050405020304" pitchFamily="18" charset="0"/>
              <a:cs typeface="Times New Roman" panose="02020603050405020304" pitchFamily="18" charset="0"/>
            </a:rPr>
            <a:t>: объем - от 300 слов. Если в сочинении менее 250 слов (в подсчёт слов включаются все слова, в том числе служебные), то такая работа считается невыполненной и оценивается 0 баллов</a:t>
          </a:r>
          <a:r>
            <a:rPr lang="ru-RU" sz="900" kern="1200" dirty="0" smtClean="0"/>
            <a:t>.</a:t>
          </a:r>
          <a:endParaRPr lang="ru-RU" sz="900" kern="1200" dirty="0"/>
        </a:p>
        <a:p>
          <a:pPr marL="57150" lvl="1" indent="-57150" algn="l" defTabSz="400050">
            <a:lnSpc>
              <a:spcPct val="90000"/>
            </a:lnSpc>
            <a:spcBef>
              <a:spcPct val="0"/>
            </a:spcBef>
            <a:spcAft>
              <a:spcPct val="15000"/>
            </a:spcAft>
            <a:buChar char="••"/>
          </a:pPr>
          <a:r>
            <a:rPr lang="ru-RU" sz="900" b="1" kern="1200" dirty="0" smtClean="0">
              <a:latin typeface="Times New Roman" panose="02020603050405020304" pitchFamily="18" charset="0"/>
              <a:cs typeface="Times New Roman" panose="02020603050405020304" pitchFamily="18" charset="0"/>
            </a:rPr>
            <a:t>Изложение</a:t>
          </a:r>
          <a:r>
            <a:rPr lang="ru-RU" sz="900" kern="1200" dirty="0" smtClean="0">
              <a:latin typeface="Times New Roman" panose="02020603050405020304" pitchFamily="18" charset="0"/>
              <a:cs typeface="Times New Roman" panose="02020603050405020304" pitchFamily="18" charset="0"/>
            </a:rPr>
            <a:t>: объем текста изложения - 310-350 слов. Предложенный для </a:t>
          </a:r>
          <a:r>
            <a:rPr lang="ru-RU" sz="900" b="1" kern="1200" dirty="0" smtClean="0">
              <a:latin typeface="Times New Roman" panose="02020603050405020304" pitchFamily="18" charset="0"/>
              <a:cs typeface="Times New Roman" panose="02020603050405020304" pitchFamily="18" charset="0"/>
            </a:rPr>
            <a:t>изложения</a:t>
          </a:r>
          <a:r>
            <a:rPr lang="ru-RU" sz="900" kern="1200" dirty="0" smtClean="0">
              <a:latin typeface="Times New Roman" panose="02020603050405020304" pitchFamily="18" charset="0"/>
              <a:cs typeface="Times New Roman" panose="02020603050405020304" pitchFamily="18" charset="0"/>
            </a:rPr>
            <a:t> текст читается 3 раза. После второго прочтения текста предоставляется текст изложения для чтения и проведения подготовительной работы на 40 минут. Объем готового сжатого изложения: от 70 слов</a:t>
          </a:r>
          <a:r>
            <a:rPr lang="ru-RU" sz="800" kern="1200" dirty="0" smtClean="0">
              <a:latin typeface="Times New Roman" panose="02020603050405020304" pitchFamily="18" charset="0"/>
              <a:cs typeface="Times New Roman" panose="02020603050405020304" pitchFamily="18" charset="0"/>
            </a:rPr>
            <a:t>.</a:t>
          </a:r>
          <a:endParaRPr lang="ru-RU" sz="800" kern="1200" dirty="0"/>
        </a:p>
      </dsp:txBody>
      <dsp:txXfrm>
        <a:off x="44300" y="3248137"/>
        <a:ext cx="2104856" cy="1590037"/>
      </dsp:txXfrm>
    </dsp:sp>
    <dsp:sp modelId="{853C00BA-A8BE-4EE3-9785-ED7CE45CA8F7}">
      <dsp:nvSpPr>
        <dsp:cNvPr id="0" name=""/>
        <dsp:cNvSpPr/>
      </dsp:nvSpPr>
      <dsp:spPr>
        <a:xfrm>
          <a:off x="6150" y="4838175"/>
          <a:ext cx="2181156" cy="700120"/>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Особенности проведения</a:t>
          </a:r>
          <a:endParaRPr lang="ru-RU" sz="1200" b="1" i="1" kern="1200" dirty="0">
            <a:latin typeface="Times New Roman" panose="02020603050405020304" pitchFamily="18" charset="0"/>
            <a:cs typeface="Times New Roman" panose="02020603050405020304" pitchFamily="18" charset="0"/>
          </a:endParaRPr>
        </a:p>
      </dsp:txBody>
      <dsp:txXfrm>
        <a:off x="6150" y="4838175"/>
        <a:ext cx="1536025" cy="700120"/>
      </dsp:txXfrm>
    </dsp:sp>
    <dsp:sp modelId="{0481BC42-A96F-4BF8-B570-BCF187D5F670}">
      <dsp:nvSpPr>
        <dsp:cNvPr id="0" name=""/>
        <dsp:cNvSpPr/>
      </dsp:nvSpPr>
      <dsp:spPr>
        <a:xfrm>
          <a:off x="1603878" y="4949383"/>
          <a:ext cx="763404" cy="763404"/>
        </a:xfrm>
        <a:prstGeom prst="ellipse">
          <a:avLst/>
        </a:prstGeom>
        <a:blipFill rotWithShape="1">
          <a:blip xmlns:r="http://schemas.openxmlformats.org/officeDocument/2006/relationships" r:embed="rId5"/>
          <a:stretch>
            <a:fillRect/>
          </a:stretch>
        </a:blip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6282D-E881-4F01-ADB0-920EA54E517B}">
      <dsp:nvSpPr>
        <dsp:cNvPr id="0" name=""/>
        <dsp:cNvSpPr/>
      </dsp:nvSpPr>
      <dsp:spPr>
        <a:xfrm>
          <a:off x="2556411" y="3209987"/>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anose="02020603050405020304" pitchFamily="18" charset="0"/>
              <a:cs typeface="Times New Roman" panose="02020603050405020304" pitchFamily="18" charset="0"/>
            </a:rPr>
            <a:t>При выполнении участником экзамена работы на компьютере ассистент оформляет бланки ОГЭ (ЕГЭ). </a:t>
          </a:r>
          <a:endParaRPr lang="ru-RU" sz="1000" kern="1200" dirty="0">
            <a:latin typeface="Times New Roman" panose="02020603050405020304" pitchFamily="18" charset="0"/>
            <a:cs typeface="Times New Roman" panose="02020603050405020304" pitchFamily="18" charset="0"/>
          </a:endParaRPr>
        </a:p>
      </dsp:txBody>
      <dsp:txXfrm>
        <a:off x="2594561" y="3248137"/>
        <a:ext cx="2104856" cy="1590037"/>
      </dsp:txXfrm>
    </dsp:sp>
    <dsp:sp modelId="{38A09991-9369-4EB3-9478-DB4F4C037891}">
      <dsp:nvSpPr>
        <dsp:cNvPr id="0" name=""/>
        <dsp:cNvSpPr/>
      </dsp:nvSpPr>
      <dsp:spPr>
        <a:xfrm>
          <a:off x="2556411" y="4838175"/>
          <a:ext cx="2181156" cy="70012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Оформление работы</a:t>
          </a:r>
          <a:endParaRPr lang="ru-RU" sz="1200" b="1" i="1" kern="1200" dirty="0">
            <a:latin typeface="Times New Roman" panose="02020603050405020304" pitchFamily="18" charset="0"/>
            <a:cs typeface="Times New Roman" panose="02020603050405020304" pitchFamily="18" charset="0"/>
          </a:endParaRPr>
        </a:p>
      </dsp:txBody>
      <dsp:txXfrm>
        <a:off x="2556411" y="4838175"/>
        <a:ext cx="1536025" cy="700120"/>
      </dsp:txXfrm>
    </dsp:sp>
    <dsp:sp modelId="{7C379523-3C73-496B-BAF1-61D6CCD0C663}">
      <dsp:nvSpPr>
        <dsp:cNvPr id="0" name=""/>
        <dsp:cNvSpPr/>
      </dsp:nvSpPr>
      <dsp:spPr>
        <a:xfrm>
          <a:off x="4154139" y="4949383"/>
          <a:ext cx="763404" cy="763404"/>
        </a:xfrm>
        <a:prstGeom prst="ellipse">
          <a:avLst/>
        </a:prstGeom>
        <a:blipFill rotWithShape="1">
          <a:blip xmlns:r="http://schemas.openxmlformats.org/officeDocument/2006/relationships" r:embed="rId6"/>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6296E9-CE7D-447A-B83B-4818B5C7B882}">
      <dsp:nvSpPr>
        <dsp:cNvPr id="0" name=""/>
        <dsp:cNvSpPr/>
      </dsp:nvSpPr>
      <dsp:spPr>
        <a:xfrm>
          <a:off x="5106672" y="3209987"/>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ru-RU" sz="900" kern="1200" dirty="0" smtClean="0">
              <a:latin typeface="Times New Roman" panose="02020603050405020304" pitchFamily="18" charset="0"/>
              <a:cs typeface="Times New Roman" panose="02020603050405020304" pitchFamily="18" charset="0"/>
            </a:rPr>
            <a:t>Ассистенты могут (при необходимости) в течение всего экзамена оказывать помощь в сопровождении участников экзамена с ограниченной мобильностью (помогают сменить положение в колясках, креслах, лежаках, фиксировать положение в кресле, укрепить и поправить протезы и т.п.).</a:t>
          </a:r>
          <a:endParaRPr lang="ru-RU" sz="90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r>
            <a:rPr lang="ru-RU" sz="900" kern="1200" dirty="0" smtClean="0">
              <a:latin typeface="Times New Roman" panose="02020603050405020304" pitchFamily="18" charset="0"/>
              <a:cs typeface="Times New Roman" panose="02020603050405020304" pitchFamily="18" charset="0"/>
            </a:rPr>
            <a:t>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ОГЭ (ЕГЭ). </a:t>
          </a:r>
          <a:endParaRPr lang="ru-RU" sz="900" kern="1200" dirty="0">
            <a:latin typeface="Times New Roman" panose="02020603050405020304" pitchFamily="18" charset="0"/>
            <a:cs typeface="Times New Roman" panose="02020603050405020304" pitchFamily="18" charset="0"/>
          </a:endParaRPr>
        </a:p>
      </dsp:txBody>
      <dsp:txXfrm>
        <a:off x="5144822" y="3248137"/>
        <a:ext cx="2104856" cy="1590037"/>
      </dsp:txXfrm>
    </dsp:sp>
    <dsp:sp modelId="{7CA66F61-AE6A-4B82-A668-78F0D5E8A682}">
      <dsp:nvSpPr>
        <dsp:cNvPr id="0" name=""/>
        <dsp:cNvSpPr/>
      </dsp:nvSpPr>
      <dsp:spPr>
        <a:xfrm>
          <a:off x="5106672" y="4838175"/>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Работа ассистента</a:t>
          </a:r>
          <a:endParaRPr lang="ru-RU" sz="1200" b="1" i="1" kern="1200" dirty="0">
            <a:latin typeface="Times New Roman" panose="02020603050405020304" pitchFamily="18" charset="0"/>
            <a:cs typeface="Times New Roman" panose="02020603050405020304" pitchFamily="18" charset="0"/>
          </a:endParaRPr>
        </a:p>
      </dsp:txBody>
      <dsp:txXfrm>
        <a:off x="5106672" y="4838175"/>
        <a:ext cx="1536025" cy="700120"/>
      </dsp:txXfrm>
    </dsp:sp>
    <dsp:sp modelId="{37597306-9276-43AE-AB82-6AABFE9E7325}">
      <dsp:nvSpPr>
        <dsp:cNvPr id="0" name=""/>
        <dsp:cNvSpPr/>
      </dsp:nvSpPr>
      <dsp:spPr>
        <a:xfrm>
          <a:off x="6704400" y="4949383"/>
          <a:ext cx="763404" cy="763404"/>
        </a:xfrm>
        <a:prstGeom prst="ellipse">
          <a:avLst/>
        </a:prstGeom>
        <a:blipFill rotWithShape="1">
          <a:blip xmlns:r="http://schemas.openxmlformats.org/officeDocument/2006/relationships" r:embed="rId7"/>
          <a:stretch>
            <a:fillRect/>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3C5F0-0EC4-46DB-A540-0135B20895D3}">
      <dsp:nvSpPr>
        <dsp:cNvPr id="0" name=""/>
        <dsp:cNvSpPr/>
      </dsp:nvSpPr>
      <dsp:spPr>
        <a:xfrm>
          <a:off x="7656933" y="3209987"/>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30480" rIns="10160" bIns="10160" numCol="1" spcCol="1270" anchor="t" anchorCtr="0">
          <a:noAutofit/>
        </a:bodyPr>
        <a:lstStyle/>
        <a:p>
          <a:pPr marL="57150" lvl="1" indent="-57150" algn="l" defTabSz="355600">
            <a:lnSpc>
              <a:spcPct val="90000"/>
            </a:lnSpc>
            <a:spcBef>
              <a:spcPct val="0"/>
            </a:spcBef>
            <a:spcAft>
              <a:spcPts val="0"/>
            </a:spcAft>
            <a:buChar char="••"/>
          </a:pPr>
          <a:r>
            <a:rPr lang="ru-RU" sz="800" kern="1200" dirty="0" smtClean="0">
              <a:latin typeface="Times New Roman" panose="02020603050405020304" pitchFamily="18" charset="0"/>
              <a:cs typeface="Times New Roman" panose="02020603050405020304" pitchFamily="18" charset="0"/>
            </a:rPr>
            <a:t>Специализированная (отдельная) аудитория в ППЭ должна находиться на первом этаже.</a:t>
          </a:r>
          <a:endParaRPr lang="ru-RU" sz="800" kern="1200" dirty="0">
            <a:latin typeface="Times New Roman" panose="02020603050405020304" pitchFamily="18" charset="0"/>
            <a:cs typeface="Times New Roman" panose="02020603050405020304" pitchFamily="18" charset="0"/>
          </a:endParaRPr>
        </a:p>
        <a:p>
          <a:pPr marL="57150" lvl="1" indent="-57150" algn="l" defTabSz="355600">
            <a:lnSpc>
              <a:spcPct val="90000"/>
            </a:lnSpc>
            <a:spcBef>
              <a:spcPct val="0"/>
            </a:spcBef>
            <a:spcAft>
              <a:spcPts val="0"/>
            </a:spcAft>
            <a:buChar char="••"/>
          </a:pPr>
          <a:r>
            <a:rPr lang="ru-RU" sz="800" kern="12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 </a:t>
          </a:r>
          <a:endParaRPr lang="ru-RU" sz="800" kern="1200" dirty="0">
            <a:latin typeface="Times New Roman" panose="02020603050405020304" pitchFamily="18" charset="0"/>
            <a:cs typeface="Times New Roman" panose="02020603050405020304" pitchFamily="18" charset="0"/>
          </a:endParaRPr>
        </a:p>
        <a:p>
          <a:pPr marL="57150" lvl="1" indent="-57150" algn="l" defTabSz="355600">
            <a:lnSpc>
              <a:spcPct val="90000"/>
            </a:lnSpc>
            <a:spcBef>
              <a:spcPct val="0"/>
            </a:spcBef>
            <a:spcAft>
              <a:spcPts val="0"/>
            </a:spcAft>
            <a:buChar char="••"/>
          </a:pPr>
          <a:r>
            <a:rPr lang="ru-RU" sz="800" kern="1200" dirty="0" smtClean="0">
              <a:latin typeface="Times New Roman" panose="02020603050405020304" pitchFamily="18" charset="0"/>
              <a:cs typeface="Times New Roman" panose="02020603050405020304" pitchFamily="18" charset="0"/>
            </a:rPr>
            <a:t>Количество участников экзамена – не более 10 человек. </a:t>
          </a:r>
          <a:endParaRPr lang="ru-RU" sz="800" kern="1200" dirty="0">
            <a:latin typeface="Times New Roman" panose="02020603050405020304" pitchFamily="18" charset="0"/>
            <a:cs typeface="Times New Roman" panose="02020603050405020304" pitchFamily="18" charset="0"/>
          </a:endParaRPr>
        </a:p>
        <a:p>
          <a:pPr marL="57150" lvl="1" indent="-57150" algn="l" defTabSz="355600">
            <a:lnSpc>
              <a:spcPct val="90000"/>
            </a:lnSpc>
            <a:spcBef>
              <a:spcPct val="0"/>
            </a:spcBef>
            <a:spcAft>
              <a:spcPts val="0"/>
            </a:spcAft>
            <a:buChar char="••"/>
          </a:pPr>
          <a:r>
            <a:rPr lang="ru-RU" sz="800" kern="1200" dirty="0" smtClean="0">
              <a:latin typeface="Times New Roman" panose="02020603050405020304" pitchFamily="18" charset="0"/>
              <a:cs typeface="Times New Roman" panose="02020603050405020304" pitchFamily="18" charset="0"/>
            </a:rPr>
            <a:t>Наличие в ППЭ пандусов и поручней, в аудитории – специальные кресла, медицинские лежаки – для детей, которые не могут долго сидеть. </a:t>
          </a:r>
          <a:endParaRPr lang="ru-RU" sz="800" kern="1200" dirty="0">
            <a:latin typeface="Times New Roman" panose="02020603050405020304" pitchFamily="18" charset="0"/>
            <a:cs typeface="Times New Roman" panose="02020603050405020304" pitchFamily="18" charset="0"/>
          </a:endParaRPr>
        </a:p>
        <a:p>
          <a:pPr marL="57150" lvl="1" indent="-57150" algn="l" defTabSz="355600">
            <a:lnSpc>
              <a:spcPct val="90000"/>
            </a:lnSpc>
            <a:spcBef>
              <a:spcPct val="0"/>
            </a:spcBef>
            <a:spcAft>
              <a:spcPts val="0"/>
            </a:spcAft>
            <a:buChar char="••"/>
          </a:pPr>
          <a:r>
            <a:rPr lang="ru-RU" sz="800" kern="1200" dirty="0" smtClean="0">
              <a:latin typeface="Times New Roman" panose="02020603050405020304" pitchFamily="18" charset="0"/>
              <a:cs typeface="Times New Roman" panose="02020603050405020304" pitchFamily="18" charset="0"/>
            </a:rPr>
            <a:t>В туалетных помещениях предусмотрены</a:t>
          </a:r>
          <a:r>
            <a:rPr lang="en-US" sz="800" kern="1200" dirty="0" smtClean="0">
              <a:latin typeface="Times New Roman" panose="02020603050405020304" pitchFamily="18" charset="0"/>
              <a:cs typeface="Times New Roman" panose="02020603050405020304" pitchFamily="18" charset="0"/>
            </a:rPr>
            <a:t> </a:t>
          </a:r>
          <a:r>
            <a:rPr lang="ru-RU" sz="800" kern="1200" dirty="0" smtClean="0">
              <a:latin typeface="Times New Roman" panose="02020603050405020304" pitchFamily="18" charset="0"/>
              <a:cs typeface="Times New Roman" panose="02020603050405020304" pitchFamily="18" charset="0"/>
            </a:rPr>
            <a:t>расширенные дверные проемы и поручни.</a:t>
          </a:r>
          <a:endParaRPr lang="ru-RU" sz="800" kern="1200" dirty="0">
            <a:latin typeface="Times New Roman" panose="02020603050405020304" pitchFamily="18" charset="0"/>
            <a:cs typeface="Times New Roman" panose="02020603050405020304" pitchFamily="18" charset="0"/>
          </a:endParaRPr>
        </a:p>
      </dsp:txBody>
      <dsp:txXfrm>
        <a:off x="7695083" y="3248137"/>
        <a:ext cx="2104856" cy="1590037"/>
      </dsp:txXfrm>
    </dsp:sp>
    <dsp:sp modelId="{629D4D2B-0806-4EE8-B2C4-C1E0824D8E23}">
      <dsp:nvSpPr>
        <dsp:cNvPr id="0" name=""/>
        <dsp:cNvSpPr/>
      </dsp:nvSpPr>
      <dsp:spPr>
        <a:xfrm>
          <a:off x="7656933" y="4838175"/>
          <a:ext cx="2181156" cy="70012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Аудитория ППЭ</a:t>
          </a:r>
          <a:endParaRPr lang="ru-RU" sz="1200" b="1" i="1" kern="1200" dirty="0">
            <a:latin typeface="Times New Roman" panose="02020603050405020304" pitchFamily="18" charset="0"/>
            <a:cs typeface="Times New Roman" panose="02020603050405020304" pitchFamily="18" charset="0"/>
          </a:endParaRPr>
        </a:p>
      </dsp:txBody>
      <dsp:txXfrm>
        <a:off x="7656933" y="4838175"/>
        <a:ext cx="1536025" cy="700120"/>
      </dsp:txXfrm>
    </dsp:sp>
    <dsp:sp modelId="{EDB354F6-E293-485B-AEA3-320622095E4A}">
      <dsp:nvSpPr>
        <dsp:cNvPr id="0" name=""/>
        <dsp:cNvSpPr/>
      </dsp:nvSpPr>
      <dsp:spPr>
        <a:xfrm>
          <a:off x="9254661" y="4949383"/>
          <a:ext cx="763404" cy="763404"/>
        </a:xfrm>
        <a:prstGeom prst="ellipse">
          <a:avLst/>
        </a:prstGeom>
        <a:blipFill rotWithShape="1">
          <a:blip xmlns:r="http://schemas.openxmlformats.org/officeDocument/2006/relationships" r:embed="rId8"/>
          <a:stretch>
            <a:fillRect/>
          </a:stretch>
        </a:blip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00683-EC21-4288-ABD7-57166080AC1E}">
      <dsp:nvSpPr>
        <dsp:cNvPr id="0" name=""/>
        <dsp:cNvSpPr/>
      </dsp:nvSpPr>
      <dsp:spPr>
        <a:xfrm rot="16200000">
          <a:off x="-2127458" y="3070112"/>
          <a:ext cx="4708470" cy="3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5869" bIns="0" numCol="1" spcCol="1270" anchor="t" anchorCtr="0">
          <a:noAutofit/>
        </a:bodyPr>
        <a:lstStyle/>
        <a:p>
          <a:pPr lvl="0" algn="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ГИА</a:t>
          </a:r>
          <a:endParaRPr lang="ru-RU" sz="2400" b="1" i="1" kern="1200" dirty="0">
            <a:latin typeface="Times New Roman" panose="02020603050405020304" pitchFamily="18" charset="0"/>
            <a:cs typeface="Times New Roman" panose="02020603050405020304" pitchFamily="18" charset="0"/>
          </a:endParaRPr>
        </a:p>
      </dsp:txBody>
      <dsp:txXfrm>
        <a:off x="-2127458" y="3070112"/>
        <a:ext cx="4708470" cy="324134"/>
      </dsp:txXfrm>
    </dsp:sp>
    <dsp:sp modelId="{0E3D02BD-AA93-4D00-B6B6-1B0E434DF674}">
      <dsp:nvSpPr>
        <dsp:cNvPr id="0" name=""/>
        <dsp:cNvSpPr/>
      </dsp:nvSpPr>
      <dsp:spPr>
        <a:xfrm>
          <a:off x="388844" y="877944"/>
          <a:ext cx="1614534" cy="470847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85869" rIns="99568" bIns="99568" numCol="1" spcCol="1270" anchor="t" anchorCtr="0">
          <a:noAutofit/>
        </a:bodyPr>
        <a:lstStyle/>
        <a:p>
          <a:pPr marL="57150" lvl="1" indent="-57150" algn="l" defTabSz="488950">
            <a:lnSpc>
              <a:spcPct val="90000"/>
            </a:lnSpc>
            <a:spcBef>
              <a:spcPct val="0"/>
            </a:spcBef>
            <a:spcAft>
              <a:spcPts val="600"/>
            </a:spcAft>
            <a:buChar char="••"/>
          </a:pPr>
          <a:r>
            <a:rPr lang="ru-RU" sz="11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100" kern="1200" dirty="0" smtClean="0">
              <a:latin typeface="Times New Roman" panose="02020603050405020304" pitchFamily="18" charset="0"/>
              <a:cs typeface="Times New Roman" panose="02020603050405020304" pitchFamily="18" charset="0"/>
            </a:rPr>
            <a:t>: да</a:t>
          </a:r>
          <a:endParaRPr lang="ru-RU"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kern="1200" dirty="0" smtClean="0">
              <a:latin typeface="Times New Roman" panose="02020603050405020304" pitchFamily="18" charset="0"/>
              <a:cs typeface="Times New Roman" panose="02020603050405020304" pitchFamily="18" charset="0"/>
            </a:rPr>
            <a:t>да</a:t>
          </a:r>
          <a:endParaRPr lang="ru-RU" sz="1100" kern="1200" dirty="0">
            <a:latin typeface="Times New Roman" panose="02020603050405020304" pitchFamily="18" charset="0"/>
            <a:cs typeface="Times New Roman" panose="02020603050405020304" pitchFamily="18" charset="0"/>
          </a:endParaRPr>
        </a:p>
      </dsp:txBody>
      <dsp:txXfrm>
        <a:off x="388844" y="877944"/>
        <a:ext cx="1614534" cy="4708470"/>
      </dsp:txXfrm>
    </dsp:sp>
    <dsp:sp modelId="{282AC614-E703-466E-9901-292A03740516}">
      <dsp:nvSpPr>
        <dsp:cNvPr id="0" name=""/>
        <dsp:cNvSpPr/>
      </dsp:nvSpPr>
      <dsp:spPr>
        <a:xfrm>
          <a:off x="64709" y="450086"/>
          <a:ext cx="648269" cy="648269"/>
        </a:xfrm>
        <a:prstGeom prst="rect">
          <a:avLst/>
        </a:prstGeom>
        <a:blipFill rotWithShape="1">
          <a:blip xmlns:r="http://schemas.openxmlformats.org/officeDocument/2006/relationships" r:embed="rId1"/>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F10067-D052-4857-9DBC-4C600F330945}">
      <dsp:nvSpPr>
        <dsp:cNvPr id="0" name=""/>
        <dsp:cNvSpPr/>
      </dsp:nvSpPr>
      <dsp:spPr>
        <a:xfrm rot="16200000">
          <a:off x="230694" y="3070112"/>
          <a:ext cx="4708470" cy="3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5869" bIns="0" numCol="1" spcCol="1270" anchor="t" anchorCtr="0">
          <a:noAutofit/>
        </a:bodyPr>
        <a:lstStyle/>
        <a:p>
          <a:pPr lvl="0" algn="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Время</a:t>
          </a:r>
          <a:endParaRPr lang="ru-RU" sz="2400" b="1" i="1" kern="1200" dirty="0">
            <a:latin typeface="Times New Roman" panose="02020603050405020304" pitchFamily="18" charset="0"/>
            <a:cs typeface="Times New Roman" panose="02020603050405020304" pitchFamily="18" charset="0"/>
          </a:endParaRPr>
        </a:p>
      </dsp:txBody>
      <dsp:txXfrm>
        <a:off x="230694" y="3070112"/>
        <a:ext cx="4708470" cy="324134"/>
      </dsp:txXfrm>
    </dsp:sp>
    <dsp:sp modelId="{97022835-40FD-4F92-B450-40D15F760300}">
      <dsp:nvSpPr>
        <dsp:cNvPr id="0" name=""/>
        <dsp:cNvSpPr/>
      </dsp:nvSpPr>
      <dsp:spPr>
        <a:xfrm>
          <a:off x="2746997" y="877944"/>
          <a:ext cx="1614534" cy="470847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85869" rIns="99568" bIns="99568" numCol="1" spcCol="1270" anchor="t" anchorCtr="0">
          <a:noAutofit/>
        </a:bodyPr>
        <a:lstStyle/>
        <a:p>
          <a:pPr marL="57150" lvl="1" indent="-57150" algn="l" defTabSz="488950">
            <a:lnSpc>
              <a:spcPct val="90000"/>
            </a:lnSpc>
            <a:spcBef>
              <a:spcPct val="0"/>
            </a:spcBef>
            <a:spcAft>
              <a:spcPts val="600"/>
            </a:spcAft>
            <a:buChar char="••"/>
          </a:pPr>
          <a:r>
            <a:rPr lang="ru-RU" sz="1100" b="1" kern="1200" dirty="0" smtClean="0">
              <a:latin typeface="Times New Roman" panose="02020603050405020304" pitchFamily="18" charset="0"/>
              <a:cs typeface="Times New Roman" panose="02020603050405020304" pitchFamily="18" charset="0"/>
            </a:rPr>
            <a:t>Продолжительность экзамена:  </a:t>
          </a:r>
          <a:r>
            <a:rPr lang="ru-RU" sz="1100" kern="1200" dirty="0" smtClean="0">
              <a:latin typeface="Times New Roman" panose="02020603050405020304" pitchFamily="18" charset="0"/>
              <a:cs typeface="Times New Roman" panose="02020603050405020304" pitchFamily="18" charset="0"/>
            </a:rPr>
            <a:t>увеличивается на 1,5 часа</a:t>
          </a:r>
          <a:endParaRPr lang="ru-RU"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kern="1200" dirty="0" smtClean="0">
              <a:latin typeface="Times New Roman" panose="02020603050405020304" pitchFamily="18" charset="0"/>
              <a:cs typeface="Times New Roman" panose="02020603050405020304" pitchFamily="18" charset="0"/>
            </a:rPr>
            <a:t>: увеличивается на 30 минут.</a:t>
          </a:r>
        </a:p>
      </dsp:txBody>
      <dsp:txXfrm>
        <a:off x="2746997" y="877944"/>
        <a:ext cx="1614534" cy="4708470"/>
      </dsp:txXfrm>
    </dsp:sp>
    <dsp:sp modelId="{430D3639-DAE5-4EFA-BB6F-901A5CB2DCF6}">
      <dsp:nvSpPr>
        <dsp:cNvPr id="0" name=""/>
        <dsp:cNvSpPr/>
      </dsp:nvSpPr>
      <dsp:spPr>
        <a:xfrm>
          <a:off x="2422862" y="450086"/>
          <a:ext cx="648269" cy="648269"/>
        </a:xfrm>
        <a:prstGeom prst="rect">
          <a:avLst/>
        </a:prstGeom>
        <a:blipFill rotWithShape="1">
          <a:blip xmlns:r="http://schemas.openxmlformats.org/officeDocument/2006/relationships" r:embed="rId2"/>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D1D18F-146F-4A8F-9D23-0255416A1689}">
      <dsp:nvSpPr>
        <dsp:cNvPr id="0" name=""/>
        <dsp:cNvSpPr/>
      </dsp:nvSpPr>
      <dsp:spPr>
        <a:xfrm rot="16200000">
          <a:off x="2588847" y="3070112"/>
          <a:ext cx="4708470" cy="3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5869" bIns="0" numCol="1" spcCol="1270" anchor="t" anchorCtr="0">
          <a:noAutofit/>
        </a:bodyPr>
        <a:lstStyle/>
        <a:p>
          <a:pPr lvl="0" algn="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Экзамены</a:t>
          </a:r>
          <a:endParaRPr lang="ru-RU" sz="2400" b="1" i="1" kern="1200" dirty="0">
            <a:latin typeface="Times New Roman" panose="02020603050405020304" pitchFamily="18" charset="0"/>
            <a:cs typeface="Times New Roman" panose="02020603050405020304" pitchFamily="18" charset="0"/>
          </a:endParaRPr>
        </a:p>
      </dsp:txBody>
      <dsp:txXfrm>
        <a:off x="2588847" y="3070112"/>
        <a:ext cx="4708470" cy="324134"/>
      </dsp:txXfrm>
    </dsp:sp>
    <dsp:sp modelId="{6F6EE012-A826-48E7-B9F2-6633568AE4CA}">
      <dsp:nvSpPr>
        <dsp:cNvPr id="0" name=""/>
        <dsp:cNvSpPr/>
      </dsp:nvSpPr>
      <dsp:spPr>
        <a:xfrm>
          <a:off x="5105150" y="877944"/>
          <a:ext cx="1614534" cy="470847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85869" rIns="99568" bIns="99568" numCol="1" spcCol="1270" anchor="t" anchorCtr="0">
          <a:noAutofit/>
        </a:bodyPr>
        <a:lstStyle/>
        <a:p>
          <a:pPr marL="57150" lvl="1" indent="-57150" algn="l" defTabSz="488950">
            <a:lnSpc>
              <a:spcPct val="90000"/>
            </a:lnSpc>
            <a:spcBef>
              <a:spcPct val="0"/>
            </a:spcBef>
            <a:spcAft>
              <a:spcPts val="600"/>
            </a:spcAft>
            <a:buChar char="••"/>
          </a:pPr>
          <a:r>
            <a:rPr lang="ru-RU" sz="1100" b="1" kern="1200" dirty="0" smtClean="0">
              <a:latin typeface="Times New Roman" panose="02020603050405020304" pitchFamily="18" charset="0"/>
              <a:cs typeface="Times New Roman" panose="02020603050405020304" pitchFamily="18" charset="0"/>
            </a:rPr>
            <a:t>Русский язык: </a:t>
          </a:r>
          <a:r>
            <a:rPr lang="ru-RU" sz="1100" kern="1200" dirty="0" smtClean="0">
              <a:latin typeface="Times New Roman" panose="02020603050405020304" pitchFamily="18" charset="0"/>
              <a:cs typeface="Times New Roman" panose="02020603050405020304" pitchFamily="18" charset="0"/>
            </a:rPr>
            <a:t>200 (сочинение) / 500 (изложение с творческим заданием)</a:t>
          </a:r>
          <a:endParaRPr lang="ru-RU"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b="1" kern="1200" dirty="0" smtClean="0">
              <a:latin typeface="Times New Roman" panose="02020603050405020304" pitchFamily="18" charset="0"/>
              <a:cs typeface="Times New Roman" panose="02020603050405020304" pitchFamily="18" charset="0"/>
            </a:rPr>
            <a:t>Математика: </a:t>
          </a:r>
          <a:r>
            <a:rPr lang="ru-RU" sz="1100" b="0" kern="1200" dirty="0" smtClean="0">
              <a:latin typeface="Times New Roman" panose="02020603050405020304" pitchFamily="18" charset="0"/>
              <a:cs typeface="Times New Roman" panose="02020603050405020304" pitchFamily="18" charset="0"/>
            </a:rPr>
            <a:t>2</a:t>
          </a:r>
          <a:r>
            <a:rPr lang="ru-RU" sz="1100" kern="1200" dirty="0" smtClean="0">
              <a:latin typeface="Times New Roman" panose="02020603050405020304" pitchFamily="18" charset="0"/>
              <a:cs typeface="Times New Roman" panose="02020603050405020304" pitchFamily="18" charset="0"/>
            </a:rPr>
            <a:t>00 (содержит 10 заданий с кратким ответом)</a:t>
          </a:r>
          <a:endParaRPr lang="ru-RU" sz="1100" kern="1200" dirty="0">
            <a:latin typeface="Times New Roman" panose="02020603050405020304" pitchFamily="18" charset="0"/>
            <a:cs typeface="Times New Roman" panose="02020603050405020304" pitchFamily="18" charset="0"/>
          </a:endParaRPr>
        </a:p>
      </dsp:txBody>
      <dsp:txXfrm>
        <a:off x="5105150" y="877944"/>
        <a:ext cx="1614534" cy="4708470"/>
      </dsp:txXfrm>
    </dsp:sp>
    <dsp:sp modelId="{1543676F-8604-4A31-899E-4A26E153FF32}">
      <dsp:nvSpPr>
        <dsp:cNvPr id="0" name=""/>
        <dsp:cNvSpPr/>
      </dsp:nvSpPr>
      <dsp:spPr>
        <a:xfrm>
          <a:off x="4781015" y="450086"/>
          <a:ext cx="648269" cy="648269"/>
        </a:xfrm>
        <a:prstGeom prst="rect">
          <a:avLst/>
        </a:prstGeom>
        <a:blipFill rotWithShape="1">
          <a:blip xmlns:r="http://schemas.openxmlformats.org/officeDocument/2006/relationships" r:embed="rId3"/>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E1C42-5528-4359-9DB4-E39121BB520C}">
      <dsp:nvSpPr>
        <dsp:cNvPr id="0" name=""/>
        <dsp:cNvSpPr/>
      </dsp:nvSpPr>
      <dsp:spPr>
        <a:xfrm rot="16200000">
          <a:off x="4947000" y="3070112"/>
          <a:ext cx="4708470" cy="3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5869" bIns="0" numCol="1" spcCol="1270" anchor="t" anchorCtr="0">
          <a:noAutofit/>
        </a:bodyPr>
        <a:lstStyle/>
        <a:p>
          <a:pPr lvl="0" algn="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Особенности проведения</a:t>
          </a:r>
          <a:endParaRPr lang="ru-RU" sz="2400" b="1" i="1" kern="1200" dirty="0">
            <a:latin typeface="Times New Roman" panose="02020603050405020304" pitchFamily="18" charset="0"/>
            <a:cs typeface="Times New Roman" panose="02020603050405020304" pitchFamily="18" charset="0"/>
          </a:endParaRPr>
        </a:p>
      </dsp:txBody>
      <dsp:txXfrm>
        <a:off x="4947000" y="3070112"/>
        <a:ext cx="4708470" cy="324134"/>
      </dsp:txXfrm>
    </dsp:sp>
    <dsp:sp modelId="{4AFA7AB0-C017-4299-BCB6-04E11448F6C8}">
      <dsp:nvSpPr>
        <dsp:cNvPr id="0" name=""/>
        <dsp:cNvSpPr/>
      </dsp:nvSpPr>
      <dsp:spPr>
        <a:xfrm>
          <a:off x="7463303" y="877944"/>
          <a:ext cx="1614534" cy="470847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85869" rIns="99568" bIns="99568" numCol="1" spcCol="1270" anchor="t" anchorCtr="0">
          <a:noAutofit/>
        </a:bodyPr>
        <a:lstStyle/>
        <a:p>
          <a:pPr marL="57150" lvl="1" indent="-57150" algn="l" defTabSz="488950">
            <a:lnSpc>
              <a:spcPct val="90000"/>
            </a:lnSpc>
            <a:spcBef>
              <a:spcPct val="0"/>
            </a:spcBef>
            <a:spcAft>
              <a:spcPts val="600"/>
            </a:spcAft>
            <a:buChar char="••"/>
          </a:pPr>
          <a:r>
            <a:rPr lang="ru-RU" sz="1100" b="1" i="1" u="sng" kern="1200" dirty="0" smtClean="0">
              <a:latin typeface="Times New Roman" panose="02020603050405020304" pitchFamily="18" charset="0"/>
              <a:cs typeface="Times New Roman" panose="02020603050405020304" pitchFamily="18" charset="0"/>
            </a:rPr>
            <a:t>Сочинение</a:t>
          </a:r>
          <a:r>
            <a:rPr lang="ru-RU" sz="1100" kern="1200" dirty="0" smtClean="0">
              <a:latin typeface="Times New Roman" panose="02020603050405020304" pitchFamily="18" charset="0"/>
              <a:cs typeface="Times New Roman" panose="02020603050405020304" pitchFamily="18" charset="0"/>
            </a:rPr>
            <a:t>: объем – от 150 слов. Простые формулировки тем сочинения и инструкции к заданию.</a:t>
          </a:r>
          <a:endParaRPr lang="ru-RU" sz="1100" kern="1200" dirty="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b="1" i="1" u="sng" kern="1200" dirty="0" smtClean="0">
              <a:latin typeface="Times New Roman" panose="02020603050405020304" pitchFamily="18" charset="0"/>
              <a:cs typeface="Times New Roman" panose="02020603050405020304" pitchFamily="18" charset="0"/>
            </a:rPr>
            <a:t>Изложение</a:t>
          </a:r>
          <a:r>
            <a:rPr lang="ru-RU" sz="1100" kern="1200" dirty="0" smtClean="0">
              <a:latin typeface="Times New Roman" panose="02020603050405020304" pitchFamily="18" charset="0"/>
              <a:cs typeface="Times New Roman" panose="02020603050405020304" pitchFamily="18" charset="0"/>
            </a:rPr>
            <a:t>: Объем текста изложения: 350 слов. Предложенный для изложения текст читается 3 раза. После второго прочтения текста предоставляется текст изложения для чтения и проведения подготовительной работы на 40 минут. Изложение пишется по выбору: сжатое (от 50 слов) или подробное (не регламентируется).</a:t>
          </a:r>
        </a:p>
      </dsp:txBody>
      <dsp:txXfrm>
        <a:off x="7463303" y="877944"/>
        <a:ext cx="1614534" cy="4708470"/>
      </dsp:txXfrm>
    </dsp:sp>
    <dsp:sp modelId="{0A8C98A2-1476-4A75-9269-699B760D5DD7}">
      <dsp:nvSpPr>
        <dsp:cNvPr id="0" name=""/>
        <dsp:cNvSpPr/>
      </dsp:nvSpPr>
      <dsp:spPr>
        <a:xfrm>
          <a:off x="7139168" y="450086"/>
          <a:ext cx="648269" cy="648269"/>
        </a:xfrm>
        <a:prstGeom prst="rect">
          <a:avLst/>
        </a:prstGeom>
        <a:blipFill rotWithShape="1">
          <a:blip xmlns:r="http://schemas.openxmlformats.org/officeDocument/2006/relationships" r:embed="rId4"/>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645246-4879-4459-8770-199D987EAAB7}">
      <dsp:nvSpPr>
        <dsp:cNvPr id="0" name=""/>
        <dsp:cNvSpPr/>
      </dsp:nvSpPr>
      <dsp:spPr>
        <a:xfrm rot="16200000">
          <a:off x="7305153" y="3070112"/>
          <a:ext cx="4708470" cy="3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5869" bIns="0" numCol="1" spcCol="1270" anchor="t" anchorCtr="0">
          <a:noAutofit/>
        </a:bodyPr>
        <a:lstStyle/>
        <a:p>
          <a:pPr lvl="0" algn="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Аудитория ППЭ</a:t>
          </a:r>
          <a:endParaRPr lang="ru-RU" sz="2400" b="1" i="1" kern="1200" dirty="0">
            <a:latin typeface="Times New Roman" panose="02020603050405020304" pitchFamily="18" charset="0"/>
            <a:cs typeface="Times New Roman" panose="02020603050405020304" pitchFamily="18" charset="0"/>
          </a:endParaRPr>
        </a:p>
      </dsp:txBody>
      <dsp:txXfrm>
        <a:off x="7305153" y="3070112"/>
        <a:ext cx="4708470" cy="324134"/>
      </dsp:txXfrm>
    </dsp:sp>
    <dsp:sp modelId="{1C5C013F-6BAB-4D09-A36C-EB752E9F7E66}">
      <dsp:nvSpPr>
        <dsp:cNvPr id="0" name=""/>
        <dsp:cNvSpPr/>
      </dsp:nvSpPr>
      <dsp:spPr>
        <a:xfrm>
          <a:off x="9821456" y="877944"/>
          <a:ext cx="1614534" cy="470847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85869" rIns="99568" bIns="99568"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 </a:t>
          </a:r>
          <a:endParaRPr lang="ru-RU" sz="1100" kern="1200" dirty="0">
            <a:latin typeface="Times New Roman" panose="02020603050405020304" pitchFamily="18" charset="0"/>
            <a:cs typeface="Times New Roman" panose="02020603050405020304" pitchFamily="18" charset="0"/>
          </a:endParaRPr>
        </a:p>
      </dsp:txBody>
      <dsp:txXfrm>
        <a:off x="9821456" y="877944"/>
        <a:ext cx="1614534" cy="4708470"/>
      </dsp:txXfrm>
    </dsp:sp>
    <dsp:sp modelId="{EA8EC816-BB53-42A4-84B3-6373C3F8C4FC}">
      <dsp:nvSpPr>
        <dsp:cNvPr id="0" name=""/>
        <dsp:cNvSpPr/>
      </dsp:nvSpPr>
      <dsp:spPr>
        <a:xfrm>
          <a:off x="9497321" y="450086"/>
          <a:ext cx="648269" cy="648269"/>
        </a:xfrm>
        <a:prstGeom prst="rect">
          <a:avLst/>
        </a:prstGeom>
        <a:blipFill rotWithShape="1">
          <a:blip xmlns:r="http://schemas.openxmlformats.org/officeDocument/2006/relationships" r:embed="rId5"/>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D81E0-55B9-41FE-8A3D-2C36AD05DE1E}">
      <dsp:nvSpPr>
        <dsp:cNvPr id="0" name=""/>
        <dsp:cNvSpPr/>
      </dsp:nvSpPr>
      <dsp:spPr>
        <a:xfrm>
          <a:off x="0" y="90026"/>
          <a:ext cx="5933230" cy="5933230"/>
        </a:xfrm>
        <a:prstGeom prst="pie">
          <a:avLst>
            <a:gd name="adj1" fmla="val 5400000"/>
            <a:gd name="adj2" fmla="val 162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EC347-28C5-49D3-9285-D2C89884BF0D}">
      <dsp:nvSpPr>
        <dsp:cNvPr id="0" name=""/>
        <dsp:cNvSpPr/>
      </dsp:nvSpPr>
      <dsp:spPr>
        <a:xfrm>
          <a:off x="2966615" y="21200"/>
          <a:ext cx="6922101" cy="593323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Основание для выбора формы ГИА</a:t>
          </a:r>
          <a:r>
            <a:rPr lang="ru-RU" sz="900" kern="1200" dirty="0" smtClean="0">
              <a:latin typeface="Times New Roman" panose="02020603050405020304" pitchFamily="18" charset="0"/>
              <a:cs typeface="Times New Roman" panose="02020603050405020304" pitchFamily="18" charset="0"/>
            </a:rPr>
            <a:t>: да</a:t>
          </a:r>
        </a:p>
        <a:p>
          <a:pPr lvl="0" algn="just" defTabSz="400050">
            <a:lnSpc>
              <a:spcPct val="90000"/>
            </a:lnSpc>
            <a:spcBef>
              <a:spcPct val="0"/>
            </a:spcBef>
            <a:spcAft>
              <a:spcPct val="35000"/>
            </a:spcAft>
          </a:pPr>
          <a:r>
            <a:rPr lang="ru-RU" sz="900" kern="1200" dirty="0" smtClean="0">
              <a:latin typeface="Times New Roman" panose="02020603050405020304" pitchFamily="18" charset="0"/>
              <a:cs typeface="Times New Roman" panose="02020603050405020304" pitchFamily="18" charset="0"/>
            </a:rPr>
            <a:t> </a:t>
          </a:r>
          <a:r>
            <a:rPr lang="ru-RU" sz="9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900" kern="1200" dirty="0" smtClean="0">
              <a:latin typeface="Times New Roman" panose="02020603050405020304" pitchFamily="18" charset="0"/>
              <a:cs typeface="Times New Roman" panose="02020603050405020304" pitchFamily="18" charset="0"/>
            </a:rPr>
            <a:t>да</a:t>
          </a:r>
          <a:endParaRPr lang="ru-RU" sz="900" kern="1200" dirty="0">
            <a:latin typeface="Times New Roman" panose="02020603050405020304" pitchFamily="18" charset="0"/>
            <a:cs typeface="Times New Roman" panose="02020603050405020304" pitchFamily="18" charset="0"/>
          </a:endParaRPr>
        </a:p>
      </dsp:txBody>
      <dsp:txXfrm>
        <a:off x="2966615" y="21200"/>
        <a:ext cx="6922101" cy="741655"/>
      </dsp:txXfrm>
    </dsp:sp>
    <dsp:sp modelId="{432FF124-ADA0-4CA7-9C45-097116432AD4}">
      <dsp:nvSpPr>
        <dsp:cNvPr id="0" name=""/>
        <dsp:cNvSpPr/>
      </dsp:nvSpPr>
      <dsp:spPr>
        <a:xfrm>
          <a:off x="519158" y="831681"/>
          <a:ext cx="4894913" cy="4894913"/>
        </a:xfrm>
        <a:prstGeom prst="pie">
          <a:avLst>
            <a:gd name="adj1" fmla="val 5400000"/>
            <a:gd name="adj2" fmla="val 16200000"/>
          </a:avLst>
        </a:prstGeom>
        <a:solidFill>
          <a:schemeClr val="accent5">
            <a:hueOff val="1225503"/>
            <a:satOff val="-733"/>
            <a:lumOff val="3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F3562-397A-4B36-9BDB-DB178681B05A}">
      <dsp:nvSpPr>
        <dsp:cNvPr id="0" name=""/>
        <dsp:cNvSpPr/>
      </dsp:nvSpPr>
      <dsp:spPr>
        <a:xfrm>
          <a:off x="2957201" y="841129"/>
          <a:ext cx="6922101" cy="4894913"/>
        </a:xfrm>
        <a:prstGeom prst="rect">
          <a:avLst/>
        </a:prstGeom>
        <a:solidFill>
          <a:schemeClr val="lt1">
            <a:alpha val="90000"/>
            <a:hueOff val="0"/>
            <a:satOff val="0"/>
            <a:lumOff val="0"/>
            <a:alphaOff val="0"/>
          </a:schemeClr>
        </a:solidFill>
        <a:ln w="15875" cap="flat" cmpd="sng" algn="ctr">
          <a:solidFill>
            <a:schemeClr val="accent5">
              <a:hueOff val="1225503"/>
              <a:satOff val="-733"/>
              <a:lumOff val="3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Продолжительность экзамена:  </a:t>
          </a:r>
          <a:r>
            <a:rPr lang="ru-RU" sz="900" kern="1200" dirty="0" smtClean="0">
              <a:latin typeface="Times New Roman" panose="02020603050405020304" pitchFamily="18" charset="0"/>
              <a:cs typeface="Times New Roman" panose="02020603050405020304" pitchFamily="18" charset="0"/>
            </a:rPr>
            <a:t>увеличивается на 1,5 часа</a:t>
          </a:r>
        </a:p>
        <a:p>
          <a:pPr lvl="0" algn="just"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900" kern="1200" dirty="0" smtClean="0">
              <a:latin typeface="Times New Roman" panose="02020603050405020304" pitchFamily="18" charset="0"/>
              <a:cs typeface="Times New Roman" panose="02020603050405020304" pitchFamily="18" charset="0"/>
            </a:rPr>
            <a:t>: увеличивается на 30 минут.</a:t>
          </a:r>
          <a:endParaRPr lang="ru-RU" sz="900" kern="1200" dirty="0">
            <a:latin typeface="Times New Roman" panose="02020603050405020304" pitchFamily="18" charset="0"/>
            <a:cs typeface="Times New Roman" panose="02020603050405020304" pitchFamily="18" charset="0"/>
          </a:endParaRPr>
        </a:p>
      </dsp:txBody>
      <dsp:txXfrm>
        <a:off x="2957201" y="841129"/>
        <a:ext cx="6922101" cy="741655"/>
      </dsp:txXfrm>
    </dsp:sp>
    <dsp:sp modelId="{852B14EF-EE29-460F-9302-BF4068C576E5}">
      <dsp:nvSpPr>
        <dsp:cNvPr id="0" name=""/>
        <dsp:cNvSpPr/>
      </dsp:nvSpPr>
      <dsp:spPr>
        <a:xfrm>
          <a:off x="1038317" y="1573337"/>
          <a:ext cx="3856595" cy="3856595"/>
        </a:xfrm>
        <a:prstGeom prst="pie">
          <a:avLst>
            <a:gd name="adj1" fmla="val 5400000"/>
            <a:gd name="adj2" fmla="val 16200000"/>
          </a:avLst>
        </a:prstGeom>
        <a:solidFill>
          <a:schemeClr val="accent5">
            <a:hueOff val="2451006"/>
            <a:satOff val="-1466"/>
            <a:lumOff val="6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683C9-25F8-4A5A-9A11-C5FEBAAF5D9C}">
      <dsp:nvSpPr>
        <dsp:cNvPr id="0" name=""/>
        <dsp:cNvSpPr/>
      </dsp:nvSpPr>
      <dsp:spPr>
        <a:xfrm>
          <a:off x="2966615" y="1573337"/>
          <a:ext cx="6922101" cy="3856595"/>
        </a:xfrm>
        <a:prstGeom prst="rect">
          <a:avLst/>
        </a:prstGeom>
        <a:solidFill>
          <a:schemeClr val="lt1">
            <a:alpha val="90000"/>
            <a:hueOff val="0"/>
            <a:satOff val="0"/>
            <a:lumOff val="0"/>
            <a:alphaOff val="0"/>
          </a:schemeClr>
        </a:solidFill>
        <a:ln w="15875" cap="flat" cmpd="sng" algn="ctr">
          <a:solidFill>
            <a:schemeClr val="accent5">
              <a:hueOff val="2451006"/>
              <a:satOff val="-1466"/>
              <a:lumOff val="6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i="1" kern="1200" dirty="0" smtClean="0">
              <a:latin typeface="Times New Roman" panose="02020603050405020304" pitchFamily="18" charset="0"/>
              <a:cs typeface="Times New Roman" panose="02020603050405020304" pitchFamily="18" charset="0"/>
            </a:rPr>
            <a:t>Экзамены: </a:t>
          </a:r>
        </a:p>
        <a:p>
          <a:pPr lvl="0" algn="just"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Русский язык: </a:t>
          </a:r>
          <a:r>
            <a:rPr lang="ru-RU" sz="900" b="0" kern="1200" dirty="0" smtClean="0">
              <a:latin typeface="Times New Roman" panose="02020603050405020304" pitchFamily="18" charset="0"/>
              <a:cs typeface="Times New Roman" panose="02020603050405020304" pitchFamily="18" charset="0"/>
            </a:rPr>
            <a:t>700</a:t>
          </a:r>
          <a:r>
            <a:rPr lang="ru-RU" sz="900" kern="1200" dirty="0" smtClean="0">
              <a:latin typeface="Times New Roman" panose="02020603050405020304" pitchFamily="18" charset="0"/>
              <a:cs typeface="Times New Roman" panose="02020603050405020304" pitchFamily="18" charset="0"/>
            </a:rPr>
            <a:t> (диктант) / 200 (сочинение) / 500 (изложение с творческим заданием)</a:t>
          </a:r>
        </a:p>
        <a:p>
          <a:pPr lvl="0" algn="just"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Математика: </a:t>
          </a:r>
          <a:r>
            <a:rPr lang="ru-RU" sz="900" kern="1200" dirty="0" smtClean="0">
              <a:latin typeface="Times New Roman" panose="02020603050405020304" pitchFamily="18" charset="0"/>
              <a:cs typeface="Times New Roman" panose="02020603050405020304" pitchFamily="18" charset="0"/>
            </a:rPr>
            <a:t>100 (содержит 14 заданий с кратким ответом) / 200 ( для РАС с учетом психофизических особенностей обучающегося с ЗПР, содержит 10 заданий с кратким ответом)</a:t>
          </a:r>
          <a:endParaRPr lang="ru-RU" sz="900" kern="1200" dirty="0">
            <a:latin typeface="Times New Roman" panose="02020603050405020304" pitchFamily="18" charset="0"/>
            <a:cs typeface="Times New Roman" panose="02020603050405020304" pitchFamily="18" charset="0"/>
          </a:endParaRPr>
        </a:p>
      </dsp:txBody>
      <dsp:txXfrm>
        <a:off x="2966615" y="1573337"/>
        <a:ext cx="6922101" cy="741649"/>
      </dsp:txXfrm>
    </dsp:sp>
    <dsp:sp modelId="{8FD65685-2CEC-4C0A-A217-1E2E55294FDC}">
      <dsp:nvSpPr>
        <dsp:cNvPr id="0" name=""/>
        <dsp:cNvSpPr/>
      </dsp:nvSpPr>
      <dsp:spPr>
        <a:xfrm>
          <a:off x="1557472" y="2314987"/>
          <a:ext cx="2818284" cy="2818284"/>
        </a:xfrm>
        <a:prstGeom prst="pie">
          <a:avLst>
            <a:gd name="adj1" fmla="val 5400000"/>
            <a:gd name="adj2" fmla="val 16200000"/>
          </a:avLst>
        </a:prstGeom>
        <a:solidFill>
          <a:schemeClr val="accent5">
            <a:hueOff val="3676508"/>
            <a:satOff val="-2200"/>
            <a:lumOff val="9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3E963-FDE9-4E67-8F19-38391A8C881C}">
      <dsp:nvSpPr>
        <dsp:cNvPr id="0" name=""/>
        <dsp:cNvSpPr/>
      </dsp:nvSpPr>
      <dsp:spPr>
        <a:xfrm>
          <a:off x="2966615" y="2314987"/>
          <a:ext cx="6922101" cy="2818284"/>
        </a:xfrm>
        <a:prstGeom prst="rect">
          <a:avLst/>
        </a:prstGeom>
        <a:solidFill>
          <a:schemeClr val="lt1">
            <a:alpha val="90000"/>
            <a:hueOff val="0"/>
            <a:satOff val="0"/>
            <a:lumOff val="0"/>
            <a:alphaOff val="0"/>
          </a:schemeClr>
        </a:solidFill>
        <a:ln w="15875" cap="flat" cmpd="sng" algn="ctr">
          <a:solidFill>
            <a:schemeClr val="accent5">
              <a:hueOff val="3676508"/>
              <a:satOff val="-2200"/>
              <a:lumOff val="9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400050">
            <a:lnSpc>
              <a:spcPct val="90000"/>
            </a:lnSpc>
            <a:spcBef>
              <a:spcPct val="0"/>
            </a:spcBef>
            <a:spcAft>
              <a:spcPct val="35000"/>
            </a:spcAft>
          </a:pPr>
          <a:r>
            <a:rPr lang="ru-RU" sz="900" b="1" i="1" kern="1200" dirty="0" smtClean="0">
              <a:latin typeface="Times New Roman" panose="02020603050405020304" pitchFamily="18" charset="0"/>
              <a:cs typeface="Times New Roman" panose="02020603050405020304" pitchFamily="18" charset="0"/>
            </a:rPr>
            <a:t>Диктант</a:t>
          </a:r>
          <a:r>
            <a:rPr lang="ru-RU" sz="900" kern="1200" dirty="0" smtClean="0">
              <a:latin typeface="Times New Roman" panose="02020603050405020304" pitchFamily="18" charset="0"/>
              <a:cs typeface="Times New Roman" panose="02020603050405020304" pitchFamily="18" charset="0"/>
            </a:rPr>
            <a:t>: Объём слов – 200-220 слов. Диктант с особыми критериями оценивания. </a:t>
          </a:r>
        </a:p>
        <a:p>
          <a:pPr lvl="0" algn="just" defTabSz="400050">
            <a:lnSpc>
              <a:spcPct val="90000"/>
            </a:lnSpc>
            <a:spcBef>
              <a:spcPct val="0"/>
            </a:spcBef>
            <a:spcAft>
              <a:spcPct val="35000"/>
            </a:spcAft>
          </a:pPr>
          <a:r>
            <a:rPr lang="ru-RU" sz="900" b="1" i="1" u="sng" kern="1200" dirty="0" smtClean="0">
              <a:latin typeface="Times New Roman" panose="02020603050405020304" pitchFamily="18" charset="0"/>
              <a:cs typeface="Times New Roman" panose="02020603050405020304" pitchFamily="18" charset="0"/>
            </a:rPr>
            <a:t>Сочинение</a:t>
          </a:r>
          <a:r>
            <a:rPr lang="ru-RU" sz="900" kern="1200" dirty="0" smtClean="0">
              <a:latin typeface="Times New Roman" panose="02020603050405020304" pitchFamily="18" charset="0"/>
              <a:cs typeface="Times New Roman" panose="02020603050405020304" pitchFamily="18" charset="0"/>
            </a:rPr>
            <a:t>: объем – от 150 слов. Простые формулировки тем сочинения и инструкции к заданию. </a:t>
          </a:r>
        </a:p>
        <a:p>
          <a:pPr lvl="0" algn="just" defTabSz="400050">
            <a:lnSpc>
              <a:spcPct val="90000"/>
            </a:lnSpc>
            <a:spcBef>
              <a:spcPct val="0"/>
            </a:spcBef>
            <a:spcAft>
              <a:spcPct val="35000"/>
            </a:spcAft>
          </a:pPr>
          <a:r>
            <a:rPr lang="ru-RU" sz="900" b="1" i="1" u="sng" kern="1200" dirty="0" smtClean="0">
              <a:latin typeface="Times New Roman" panose="02020603050405020304" pitchFamily="18" charset="0"/>
              <a:cs typeface="Times New Roman" panose="02020603050405020304" pitchFamily="18" charset="0"/>
            </a:rPr>
            <a:t>Изложение</a:t>
          </a:r>
          <a:r>
            <a:rPr lang="ru-RU" sz="900" kern="1200" dirty="0" smtClean="0">
              <a:latin typeface="Times New Roman" panose="02020603050405020304" pitchFamily="18" charset="0"/>
              <a:cs typeface="Times New Roman" panose="02020603050405020304" pitchFamily="18" charset="0"/>
            </a:rPr>
            <a:t>: Объем текста изложения: 350 слов. Предложенный для изложения текст читается 3 раза. После второго прочтения текста предоставляется текст изложения для чтения и проведения подготовительной работы на 40 минут. Изложение пишется по выбору: сжатое (от 50 слов) или подробное (не регламентируется).</a:t>
          </a:r>
          <a:endParaRPr lang="ru-RU" sz="900" kern="1200" dirty="0">
            <a:latin typeface="Times New Roman" panose="02020603050405020304" pitchFamily="18" charset="0"/>
            <a:cs typeface="Times New Roman" panose="02020603050405020304" pitchFamily="18" charset="0"/>
          </a:endParaRPr>
        </a:p>
      </dsp:txBody>
      <dsp:txXfrm>
        <a:off x="2966615" y="2314987"/>
        <a:ext cx="6922101" cy="741655"/>
      </dsp:txXfrm>
    </dsp:sp>
    <dsp:sp modelId="{CB88E909-F401-463D-8188-1FF224CC1831}">
      <dsp:nvSpPr>
        <dsp:cNvPr id="0" name=""/>
        <dsp:cNvSpPr/>
      </dsp:nvSpPr>
      <dsp:spPr>
        <a:xfrm>
          <a:off x="2076631" y="3056643"/>
          <a:ext cx="1779967" cy="1779967"/>
        </a:xfrm>
        <a:prstGeom prst="pie">
          <a:avLst>
            <a:gd name="adj1" fmla="val 5400000"/>
            <a:gd name="adj2" fmla="val 16200000"/>
          </a:avLst>
        </a:prstGeom>
        <a:solidFill>
          <a:schemeClr val="accent5">
            <a:hueOff val="4902011"/>
            <a:satOff val="-2933"/>
            <a:lumOff val="12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BBBCA-0DAD-4B73-BCF9-5DACEFAE6E3E}">
      <dsp:nvSpPr>
        <dsp:cNvPr id="0" name=""/>
        <dsp:cNvSpPr/>
      </dsp:nvSpPr>
      <dsp:spPr>
        <a:xfrm>
          <a:off x="2966615" y="3056643"/>
          <a:ext cx="6922101" cy="1779967"/>
        </a:xfrm>
        <a:prstGeom prst="rect">
          <a:avLst/>
        </a:prstGeom>
        <a:solidFill>
          <a:schemeClr val="lt1">
            <a:alpha val="90000"/>
            <a:hueOff val="0"/>
            <a:satOff val="0"/>
            <a:lumOff val="0"/>
            <a:alphaOff val="0"/>
          </a:schemeClr>
        </a:solidFill>
        <a:ln w="15875" cap="flat" cmpd="sng" algn="ctr">
          <a:solidFill>
            <a:schemeClr val="accent5">
              <a:hueOff val="4902011"/>
              <a:satOff val="-2933"/>
              <a:lumOff val="12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i="1" kern="1200" dirty="0" smtClean="0">
              <a:latin typeface="Times New Roman" panose="02020603050405020304" pitchFamily="18" charset="0"/>
              <a:cs typeface="Times New Roman" panose="02020603050405020304" pitchFamily="18" charset="0"/>
            </a:rPr>
            <a:t>Аудитория ППЭ: </a:t>
          </a:r>
        </a:p>
        <a:p>
          <a:pPr lvl="0" algn="just" defTabSz="400050">
            <a:lnSpc>
              <a:spcPct val="90000"/>
            </a:lnSpc>
            <a:spcBef>
              <a:spcPct val="0"/>
            </a:spcBef>
            <a:spcAft>
              <a:spcPct val="35000"/>
            </a:spcAft>
          </a:pPr>
          <a:r>
            <a:rPr lang="ru-RU" sz="900" kern="12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5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900" kern="1200" dirty="0">
            <a:latin typeface="Times New Roman" panose="02020603050405020304" pitchFamily="18" charset="0"/>
            <a:cs typeface="Times New Roman" panose="02020603050405020304" pitchFamily="18" charset="0"/>
          </a:endParaRPr>
        </a:p>
      </dsp:txBody>
      <dsp:txXfrm>
        <a:off x="2966615" y="3056643"/>
        <a:ext cx="6922101" cy="741655"/>
      </dsp:txXfrm>
    </dsp:sp>
    <dsp:sp modelId="{3CA1DEB9-1639-4478-812C-D87827C41FE3}">
      <dsp:nvSpPr>
        <dsp:cNvPr id="0" name=""/>
        <dsp:cNvSpPr/>
      </dsp:nvSpPr>
      <dsp:spPr>
        <a:xfrm>
          <a:off x="2595790" y="3798299"/>
          <a:ext cx="741649" cy="741649"/>
        </a:xfrm>
        <a:prstGeom prst="pie">
          <a:avLst>
            <a:gd name="adj1" fmla="val 5400000"/>
            <a:gd name="adj2" fmla="val 16200000"/>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1DC2E-F2C0-44C0-9560-943DADFAF22C}">
      <dsp:nvSpPr>
        <dsp:cNvPr id="0" name=""/>
        <dsp:cNvSpPr/>
      </dsp:nvSpPr>
      <dsp:spPr>
        <a:xfrm>
          <a:off x="2966615" y="3798299"/>
          <a:ext cx="6922101" cy="741649"/>
        </a:xfrm>
        <a:prstGeom prst="rect">
          <a:avLst/>
        </a:prstGeom>
        <a:solidFill>
          <a:schemeClr val="lt1">
            <a:alpha val="90000"/>
            <a:hueOff val="0"/>
            <a:satOff val="0"/>
            <a:lumOff val="0"/>
            <a:alphaOff val="0"/>
          </a:schemeClr>
        </a:solidFill>
        <a:ln w="15875" cap="flat" cmpd="sng" algn="ctr">
          <a:solidFill>
            <a:schemeClr val="accent5">
              <a:hueOff val="6127514"/>
              <a:satOff val="-3666"/>
              <a:lumOff val="1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ru-RU" sz="900" b="1" i="1" kern="1200" dirty="0" smtClean="0">
              <a:latin typeface="Times New Roman" panose="02020603050405020304" pitchFamily="18" charset="0"/>
              <a:cs typeface="Times New Roman" panose="02020603050405020304" pitchFamily="18" charset="0"/>
            </a:rPr>
            <a:t>Работа ассистента:</a:t>
          </a:r>
        </a:p>
        <a:p>
          <a:pPr lvl="0" algn="just" defTabSz="400050">
            <a:lnSpc>
              <a:spcPct val="90000"/>
            </a:lnSpc>
            <a:spcBef>
              <a:spcPct val="0"/>
            </a:spcBef>
            <a:spcAft>
              <a:spcPct val="35000"/>
            </a:spcAft>
          </a:pPr>
          <a:r>
            <a:rPr lang="ru-RU" sz="900" kern="1200" dirty="0" smtClean="0">
              <a:latin typeface="Times New Roman" panose="02020603050405020304" pitchFamily="18" charset="0"/>
              <a:cs typeface="Times New Roman" panose="02020603050405020304" pitchFamily="18" charset="0"/>
            </a:rPr>
            <a:t>Ассистент помогает участнику экзамена занять место в аудитории, предотвращает (по возможности) аффективные реакции на новую стрессовую обстановку, возникающую во время проведения экзамена.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ОГЭ (ЕГЭ) </a:t>
          </a:r>
          <a:endParaRPr lang="ru-RU" sz="900" kern="1200" dirty="0">
            <a:latin typeface="Times New Roman" panose="02020603050405020304" pitchFamily="18" charset="0"/>
            <a:cs typeface="Times New Roman" panose="02020603050405020304" pitchFamily="18" charset="0"/>
          </a:endParaRPr>
        </a:p>
      </dsp:txBody>
      <dsp:txXfrm>
        <a:off x="2966615" y="3798299"/>
        <a:ext cx="6922101" cy="74164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C1E2D24-D2C0-420C-9818-AA140F0B635D}"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1364424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2104530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253223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2107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2280566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C1E2D24-D2C0-420C-9818-AA140F0B635D}" type="datetimeFigureOut">
              <a:rPr lang="ru-RU" smtClean="0"/>
              <a:t>22.12.2022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2726064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C1E2D24-D2C0-420C-9818-AA140F0B635D}" type="datetimeFigureOut">
              <a:rPr lang="ru-RU" smtClean="0"/>
              <a:t>22.12.2022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4272217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1E2D24-D2C0-420C-9818-AA140F0B635D}"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155621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1E2D24-D2C0-420C-9818-AA140F0B635D}"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2805459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1E2D24-D2C0-420C-9818-AA140F0B635D}"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806022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1E2D24-D2C0-420C-9818-AA140F0B635D}" type="datetimeFigureOut">
              <a:rPr lang="ru-RU" smtClean="0"/>
              <a:t>22.12.2022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163497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1E2D24-D2C0-420C-9818-AA140F0B635D}"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2765078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C1E2D24-D2C0-420C-9818-AA140F0B635D}" type="datetimeFigureOut">
              <a:rPr lang="ru-RU" smtClean="0"/>
              <a:t>22.12.2022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880322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C1E2D24-D2C0-420C-9818-AA140F0B635D}" type="datetimeFigureOut">
              <a:rPr lang="ru-RU" smtClean="0"/>
              <a:t>22.12.2022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923214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C1E2D24-D2C0-420C-9818-AA140F0B635D}" type="datetimeFigureOut">
              <a:rPr lang="ru-RU" smtClean="0"/>
              <a:t>22.12.2022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1782699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1161590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22.12.2022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623537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C1E2D24-D2C0-420C-9818-AA140F0B635D}" type="datetimeFigureOut">
              <a:rPr lang="ru-RU" smtClean="0"/>
              <a:t>22.12.2022</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5B63539-3643-4E56-9AA7-FCB5D0693585}" type="slidenum">
              <a:rPr lang="ru-RU" smtClean="0"/>
              <a:t>‹#›</a:t>
            </a:fld>
            <a:endParaRPr lang="ru-RU"/>
          </a:p>
        </p:txBody>
      </p:sp>
    </p:spTree>
    <p:extLst>
      <p:ext uri="{BB962C8B-B14F-4D97-AF65-F5344CB8AC3E}">
        <p14:creationId xmlns:p14="http://schemas.microsoft.com/office/powerpoint/2010/main" val="3800590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2.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1.xml"/><Relationship Id="rId5" Type="http://schemas.openxmlformats.org/officeDocument/2006/relationships/slide" Target="slide6.xml"/><Relationship Id="rId10" Type="http://schemas.openxmlformats.org/officeDocument/2006/relationships/slide" Target="slide2.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 Id="rId1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2.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196" y="1540068"/>
            <a:ext cx="8689976" cy="2509213"/>
          </a:xfrm>
        </p:spPr>
        <p:txBody>
          <a:bodyPr>
            <a:normAutofit fontScale="90000"/>
          </a:bodyPr>
          <a:lstStyle/>
          <a:p>
            <a:r>
              <a:rPr lang="ru-RU" dirty="0" smtClean="0">
                <a:latin typeface="Times New Roman" panose="02020603050405020304" pitchFamily="18" charset="0"/>
                <a:cs typeface="Times New Roman" panose="02020603050405020304" pitchFamily="18" charset="0"/>
              </a:rPr>
              <a:t>перечень специальных условий при проведении </a:t>
            </a:r>
            <a:r>
              <a:rPr lang="ru-RU" dirty="0" err="1" smtClean="0">
                <a:latin typeface="Times New Roman" panose="02020603050405020304" pitchFamily="18" charset="0"/>
                <a:cs typeface="Times New Roman" panose="02020603050405020304" pitchFamily="18" charset="0"/>
              </a:rPr>
              <a:t>гиа</a:t>
            </a:r>
            <a:r>
              <a:rPr lang="ru-RU" dirty="0" smtClean="0">
                <a:latin typeface="Times New Roman" panose="02020603050405020304" pitchFamily="18" charset="0"/>
                <a:cs typeface="Times New Roman" panose="02020603050405020304" pitchFamily="18" charset="0"/>
              </a:rPr>
              <a:t> для обучающихся с </a:t>
            </a:r>
            <a:r>
              <a:rPr lang="ru-RU" dirty="0" err="1" smtClean="0">
                <a:latin typeface="Times New Roman" panose="02020603050405020304" pitchFamily="18" charset="0"/>
                <a:cs typeface="Times New Roman" panose="02020603050405020304" pitchFamily="18" charset="0"/>
              </a:rPr>
              <a:t>овз</a:t>
            </a:r>
            <a:endParaRPr lang="ru-RU" dirty="0">
              <a:latin typeface="Times New Roman" panose="02020603050405020304" pitchFamily="18" charset="0"/>
              <a:cs typeface="Times New Roman" panose="02020603050405020304" pitchFamily="18" charset="0"/>
            </a:endParaRPr>
          </a:p>
        </p:txBody>
      </p:sp>
      <p:sp>
        <p:nvSpPr>
          <p:cNvPr id="3" name="Скругленный прямоугольник 2">
            <a:hlinkClick r:id="rId2"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Далее</a:t>
            </a:r>
            <a:endParaRPr lang="ru-RU" dirty="0"/>
          </a:p>
        </p:txBody>
      </p:sp>
      <p:sp>
        <p:nvSpPr>
          <p:cNvPr id="4" name="TextBox 3"/>
          <p:cNvSpPr txBox="1"/>
          <p:nvPr/>
        </p:nvSpPr>
        <p:spPr>
          <a:xfrm>
            <a:off x="162370" y="5810755"/>
            <a:ext cx="9109817" cy="923330"/>
          </a:xfrm>
          <a:prstGeom prst="rect">
            <a:avLst/>
          </a:prstGeom>
          <a:noFill/>
        </p:spPr>
        <p:txBody>
          <a:bodyPr wrap="square" rtlCol="0">
            <a:spAutoFit/>
          </a:bodyPr>
          <a:lstStyle/>
          <a:p>
            <a:pPr indent="457200" algn="just"/>
            <a:r>
              <a:rPr lang="ru-RU" b="1" dirty="0" smtClean="0"/>
              <a:t>Примечание</a:t>
            </a:r>
            <a:r>
              <a:rPr lang="ru-RU" dirty="0" smtClean="0"/>
              <a:t>: Перед просмотром следует нажать клавишу </a:t>
            </a:r>
            <a:r>
              <a:rPr lang="en-US" dirty="0" smtClean="0"/>
              <a:t>F5 </a:t>
            </a:r>
            <a:r>
              <a:rPr lang="ru-RU" dirty="0" smtClean="0"/>
              <a:t>или кликнуть на вкладку «Слайд-шоу» и </a:t>
            </a:r>
            <a:r>
              <a:rPr lang="ru-RU" dirty="0" smtClean="0"/>
              <a:t>нажать </a:t>
            </a:r>
            <a:r>
              <a:rPr lang="ru-RU" dirty="0" smtClean="0"/>
              <a:t>«С начала».</a:t>
            </a:r>
          </a:p>
          <a:p>
            <a:pPr indent="457200" algn="just"/>
            <a:r>
              <a:rPr lang="ru-RU" dirty="0" smtClean="0"/>
              <a:t>Переход по слайдам осуществляется с помощью кнопок «Далее», «Назад».</a:t>
            </a:r>
            <a:endParaRPr lang="ru-RU" dirty="0"/>
          </a:p>
        </p:txBody>
      </p:sp>
    </p:spTree>
    <p:extLst>
      <p:ext uri="{BB962C8B-B14F-4D97-AF65-F5344CB8AC3E}">
        <p14:creationId xmlns:p14="http://schemas.microsoft.com/office/powerpoint/2010/main" val="3332142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88675" y="74633"/>
            <a:ext cx="7250784"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ГИА для обучающихся РАС</a:t>
            </a:r>
          </a:p>
        </p:txBody>
      </p:sp>
      <p:graphicFrame>
        <p:nvGraphicFramePr>
          <p:cNvPr id="7" name="Схема 6"/>
          <p:cNvGraphicFramePr/>
          <p:nvPr>
            <p:extLst>
              <p:ext uri="{D42A27DB-BD31-4B8C-83A1-F6EECF244321}">
                <p14:modId xmlns:p14="http://schemas.microsoft.com/office/powerpoint/2010/main" val="152686408"/>
              </p:ext>
            </p:extLst>
          </p:nvPr>
        </p:nvGraphicFramePr>
        <p:xfrm>
          <a:off x="348792" y="744717"/>
          <a:ext cx="9888717" cy="611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кругленный прямоугольник 7">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645193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06225" y="113569"/>
            <a:ext cx="5291022" cy="507831"/>
          </a:xfrm>
          <a:prstGeom prst="rect">
            <a:avLst/>
          </a:prstGeom>
        </p:spPr>
        <p:txBody>
          <a:bodyPr wrap="square">
            <a:spAutoFit/>
          </a:bodyPr>
          <a:lstStyle/>
          <a:p>
            <a:pPr algn="just">
              <a:lnSpc>
                <a:spcPct val="150000"/>
              </a:lnSpc>
            </a:pPr>
            <a:r>
              <a:rPr lang="ru-RU" b="1" i="1" dirty="0" smtClean="0">
                <a:latin typeface="Times New Roman" panose="02020603050405020304" pitchFamily="18" charset="0"/>
                <a:cs typeface="Times New Roman" panose="02020603050405020304" pitchFamily="18" charset="0"/>
              </a:rPr>
              <a:t>Перечень условных обозначений и сокращений</a:t>
            </a:r>
            <a:endParaRPr lang="ru-RU" b="1" i="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50493575"/>
              </p:ext>
            </p:extLst>
          </p:nvPr>
        </p:nvGraphicFramePr>
        <p:xfrm>
          <a:off x="1343842" y="1030746"/>
          <a:ext cx="8535447" cy="4729030"/>
        </p:xfrm>
        <a:graphic>
          <a:graphicData uri="http://schemas.openxmlformats.org/drawingml/2006/table">
            <a:tbl>
              <a:tblPr firstRow="1" bandRow="1">
                <a:tableStyleId>{8799B23B-EC83-4686-B30A-512413B5E67A}</a:tableStyleId>
              </a:tblPr>
              <a:tblGrid>
                <a:gridCol w="1261618">
                  <a:extLst>
                    <a:ext uri="{9D8B030D-6E8A-4147-A177-3AD203B41FA5}">
                      <a16:colId xmlns:a16="http://schemas.microsoft.com/office/drawing/2014/main" val="2856396520"/>
                    </a:ext>
                  </a:extLst>
                </a:gridCol>
                <a:gridCol w="7273829">
                  <a:extLst>
                    <a:ext uri="{9D8B030D-6E8A-4147-A177-3AD203B41FA5}">
                      <a16:colId xmlns:a16="http://schemas.microsoft.com/office/drawing/2014/main" val="3061868245"/>
                    </a:ext>
                  </a:extLst>
                </a:gridCol>
              </a:tblGrid>
              <a:tr h="765120">
                <a:tc>
                  <a:txBody>
                    <a:bodyPr/>
                    <a:lstStyle/>
                    <a:p>
                      <a:r>
                        <a:rPr lang="ru-RU" b="1" i="1" dirty="0" smtClean="0">
                          <a:latin typeface="Times New Roman" panose="02020603050405020304" pitchFamily="18" charset="0"/>
                          <a:cs typeface="Times New Roman" panose="02020603050405020304" pitchFamily="18" charset="0"/>
                        </a:rPr>
                        <a:t>ГИА</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Государственная итоговая аттестация по образовательным программам среднего общего образования</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82476601"/>
                  </a:ext>
                </a:extLst>
              </a:tr>
              <a:tr h="443284">
                <a:tc>
                  <a:txBody>
                    <a:bodyPr/>
                    <a:lstStyle/>
                    <a:p>
                      <a:r>
                        <a:rPr lang="ru-RU" b="1" i="1" dirty="0" smtClean="0">
                          <a:latin typeface="Times New Roman" panose="02020603050405020304" pitchFamily="18" charset="0"/>
                          <a:cs typeface="Times New Roman" panose="02020603050405020304" pitchFamily="18" charset="0"/>
                        </a:rPr>
                        <a:t>ГВЭ</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Государственный выпускной экзамен</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4470529"/>
                  </a:ext>
                </a:extLst>
              </a:tr>
              <a:tr h="765120">
                <a:tc>
                  <a:txBody>
                    <a:bodyPr/>
                    <a:lstStyle/>
                    <a:p>
                      <a:r>
                        <a:rPr lang="ru-RU" b="1" i="1" dirty="0" smtClean="0">
                          <a:latin typeface="Times New Roman" panose="02020603050405020304" pitchFamily="18" charset="0"/>
                          <a:cs typeface="Times New Roman" panose="02020603050405020304" pitchFamily="18" charset="0"/>
                        </a:rPr>
                        <a:t>КИМ ГВЭ</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Экзаменационные материалы для проведения ГВЭ, включающие в себя тексты, темы, задания, билеты </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3623448"/>
                  </a:ext>
                </a:extLst>
              </a:tr>
              <a:tr h="443284">
                <a:tc>
                  <a:txBody>
                    <a:bodyPr/>
                    <a:lstStyle/>
                    <a:p>
                      <a:r>
                        <a:rPr lang="ru-RU" b="1" i="1" dirty="0" smtClean="0">
                          <a:latin typeface="Times New Roman" panose="02020603050405020304" pitchFamily="18" charset="0"/>
                          <a:cs typeface="Times New Roman" panose="02020603050405020304" pitchFamily="18" charset="0"/>
                        </a:rPr>
                        <a:t>ППЭ</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Пункт проведения экзаменов</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8044262"/>
                  </a:ext>
                </a:extLst>
              </a:tr>
              <a:tr h="443284">
                <a:tc>
                  <a:txBody>
                    <a:bodyPr/>
                    <a:lstStyle/>
                    <a:p>
                      <a:r>
                        <a:rPr lang="ru-RU" b="1" i="1" dirty="0" smtClean="0">
                          <a:latin typeface="Times New Roman" panose="02020603050405020304" pitchFamily="18" charset="0"/>
                          <a:cs typeface="Times New Roman" panose="02020603050405020304" pitchFamily="18" charset="0"/>
                        </a:rPr>
                        <a:t>ЭМ</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Экзаменационные материалы</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0245972"/>
                  </a:ext>
                </a:extLst>
              </a:tr>
              <a:tr h="539086">
                <a:tc>
                  <a:txBody>
                    <a:bodyPr/>
                    <a:lstStyle/>
                    <a:p>
                      <a:r>
                        <a:rPr lang="ru-RU" b="1" i="1" dirty="0" smtClean="0">
                          <a:latin typeface="Times New Roman" panose="02020603050405020304" pitchFamily="18" charset="0"/>
                          <a:cs typeface="Times New Roman" panose="02020603050405020304" pitchFamily="18" charset="0"/>
                        </a:rPr>
                        <a:t>НОДА</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Нарушение опорно-двигательного</a:t>
                      </a:r>
                      <a:r>
                        <a:rPr lang="ru-RU" b="0" baseline="0" dirty="0" smtClean="0">
                          <a:latin typeface="Times New Roman" panose="02020603050405020304" pitchFamily="18" charset="0"/>
                          <a:cs typeface="Times New Roman" panose="02020603050405020304" pitchFamily="18" charset="0"/>
                        </a:rPr>
                        <a:t> аппарата</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8043525"/>
                  </a:ext>
                </a:extLst>
              </a:tr>
              <a:tr h="443284">
                <a:tc>
                  <a:txBody>
                    <a:bodyPr/>
                    <a:lstStyle/>
                    <a:p>
                      <a:r>
                        <a:rPr lang="ru-RU" b="1" i="1" dirty="0" smtClean="0">
                          <a:latin typeface="Times New Roman" panose="02020603050405020304" pitchFamily="18" charset="0"/>
                          <a:cs typeface="Times New Roman" panose="02020603050405020304" pitchFamily="18" charset="0"/>
                        </a:rPr>
                        <a:t>ТНР</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Тяжелые нарушения речи</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79986968"/>
                  </a:ext>
                </a:extLst>
              </a:tr>
              <a:tr h="443284">
                <a:tc>
                  <a:txBody>
                    <a:bodyPr/>
                    <a:lstStyle/>
                    <a:p>
                      <a:r>
                        <a:rPr lang="ru-RU" b="1" i="1" dirty="0" smtClean="0">
                          <a:latin typeface="Times New Roman" panose="02020603050405020304" pitchFamily="18" charset="0"/>
                          <a:cs typeface="Times New Roman" panose="02020603050405020304" pitchFamily="18" charset="0"/>
                        </a:rPr>
                        <a:t>ЗПР</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Задержка психического развития</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6251625"/>
                  </a:ext>
                </a:extLst>
              </a:tr>
              <a:tr h="443284">
                <a:tc>
                  <a:txBody>
                    <a:bodyPr/>
                    <a:lstStyle/>
                    <a:p>
                      <a:r>
                        <a:rPr lang="ru-RU" b="1" i="1" dirty="0" smtClean="0">
                          <a:latin typeface="Times New Roman" panose="02020603050405020304" pitchFamily="18" charset="0"/>
                          <a:cs typeface="Times New Roman" panose="02020603050405020304" pitchFamily="18" charset="0"/>
                        </a:rPr>
                        <a:t>РАС</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Расстройства аутистического спектра</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9663403"/>
                  </a:ext>
                </a:extLst>
              </a:tr>
            </a:tbl>
          </a:graphicData>
        </a:graphic>
      </p:graphicFrame>
      <p:sp>
        <p:nvSpPr>
          <p:cNvPr id="7" name="Скругленный прямоугольник 6">
            <a:hlinkClick r:id="rId2"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3759923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4449" y="772111"/>
            <a:ext cx="9874532" cy="5355312"/>
          </a:xfrm>
          <a:prstGeom prst="rect">
            <a:avLst/>
          </a:prstGeom>
          <a:noFill/>
        </p:spPr>
        <p:txBody>
          <a:bodyPr wrap="square" rtlCol="0">
            <a:spAutoFit/>
          </a:bodyPr>
          <a:lstStyle/>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2" action="ppaction://hlinksldjump"/>
              </a:rPr>
              <a:t>Специальные условия при проведении ГИА для глухих обучающихся </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3" action="ppaction://hlinksldjump"/>
              </a:rPr>
              <a:t>Специальные условия при проведении ГИА для слабослышащих обучающихся </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4" action="ppaction://hlinksldjump"/>
              </a:rPr>
              <a:t>Специальные условия при проведении ГИА для слепых обучающихся</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5" action="ppaction://hlinksldjump"/>
              </a:rPr>
              <a:t>Специальные условия при проведении ГИА для слабовидящих обучающихся </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6" action="ppaction://hlinksldjump"/>
              </a:rPr>
              <a:t>Специальные условия при проведении ГИА для обучающихся с ТНР</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7" action="ppaction://hlinksldjump"/>
              </a:rPr>
              <a:t>Специальные условия при проведении ГИА для обучающихся НОДА</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8" action="ppaction://hlinksldjump"/>
              </a:rPr>
              <a:t>Специальные условия при проведении ГИА для обучающихся с ЗПР</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9" action="ppaction://hlinksldjump"/>
              </a:rPr>
              <a:t>Специальные условия при проведении ГИА для обучающихся РАС</a:t>
            </a:r>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 </a:t>
            </a: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3" name="Скругленный прямоугольник 2">
            <a:hlinkClick r:id="rId10" action="ppaction://hlinksldjump"/>
          </p:cNvPr>
          <p:cNvSpPr/>
          <p:nvPr/>
        </p:nvSpPr>
        <p:spPr>
          <a:xfrm>
            <a:off x="292496" y="6370888"/>
            <a:ext cx="3211280" cy="350377"/>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b="1" i="1" dirty="0" smtClean="0">
                <a:latin typeface="Times New Roman" panose="02020603050405020304" pitchFamily="18" charset="0"/>
                <a:cs typeface="Times New Roman" panose="02020603050405020304" pitchFamily="18" charset="0"/>
                <a:hlinkClick r:id="rId11" action="ppaction://hlinksldjump"/>
              </a:rPr>
              <a:t>Перечень сокращений</a:t>
            </a:r>
            <a:endParaRPr lang="ru-RU" b="1" i="1" dirty="0">
              <a:latin typeface="Times New Roman" panose="02020603050405020304" pitchFamily="18" charset="0"/>
              <a:cs typeface="Times New Roman" panose="02020603050405020304" pitchFamily="18" charset="0"/>
            </a:endParaRPr>
          </a:p>
        </p:txBody>
      </p:sp>
      <p:sp>
        <p:nvSpPr>
          <p:cNvPr id="4" name="Скругленный прямоугольник 3">
            <a:hlinkClick r:id="rId12"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4051190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a:hlinkClick r:id="rId2"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graphicFrame>
        <p:nvGraphicFramePr>
          <p:cNvPr id="6" name="Схема 5"/>
          <p:cNvGraphicFramePr/>
          <p:nvPr>
            <p:extLst>
              <p:ext uri="{D42A27DB-BD31-4B8C-83A1-F6EECF244321}">
                <p14:modId xmlns:p14="http://schemas.microsoft.com/office/powerpoint/2010/main" val="3170318853"/>
              </p:ext>
            </p:extLst>
          </p:nvPr>
        </p:nvGraphicFramePr>
        <p:xfrm>
          <a:off x="1076769" y="492818"/>
          <a:ext cx="9596927" cy="607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9281" y="1250967"/>
            <a:ext cx="600657" cy="600657"/>
          </a:xfrm>
          <a:prstGeom prst="rect">
            <a:avLst/>
          </a:prstGeom>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4110" y="1954560"/>
            <a:ext cx="617723" cy="617723"/>
          </a:xfrm>
          <a:prstGeom prst="rect">
            <a:avLst/>
          </a:prstGeom>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4442" y="2696299"/>
            <a:ext cx="625496" cy="625496"/>
          </a:xfrm>
          <a:prstGeom prst="rect">
            <a:avLst/>
          </a:prstGeom>
        </p:spPr>
      </p:pic>
      <p:pic>
        <p:nvPicPr>
          <p:cNvPr id="1026" name="Picture 2" descr="Инструкции - Цена в Москве – Типография &quot;Магазин полиграфических услуг&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62453" y="4279182"/>
            <a:ext cx="615828" cy="6158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Ассистент руководителя: навыки, обязанности, составление резюме и  прохождение собеседования"/>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44110" y="5039921"/>
            <a:ext cx="643387" cy="643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Проект Оформление пунктов проведения экзаменов"/>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6713"/>
          <a:stretch/>
        </p:blipFill>
        <p:spPr bwMode="auto">
          <a:xfrm>
            <a:off x="1790448" y="5849474"/>
            <a:ext cx="712219" cy="6606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Средняя школа № 17 - Государственная итоговая аттестация"/>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6760" t="13025" r="10702" b="12058"/>
          <a:stretch/>
        </p:blipFill>
        <p:spPr bwMode="auto">
          <a:xfrm>
            <a:off x="1844110" y="509354"/>
            <a:ext cx="600657" cy="62035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81428" y="52171"/>
            <a:ext cx="7437690" cy="369332"/>
          </a:xfrm>
          <a:prstGeom prst="rect">
            <a:avLst/>
          </a:prstGeom>
        </p:spPr>
        <p:txBody>
          <a:bodyPr wrap="square">
            <a:spAutoFit/>
          </a:bodyPr>
          <a:lstStyle/>
          <a:p>
            <a:pPr algn="ctr"/>
            <a:r>
              <a:rPr lang="ru-RU" b="1" i="1" dirty="0"/>
              <a:t>Специальные условия при проведении ГИА для глухих обучающихся </a:t>
            </a:r>
          </a:p>
        </p:txBody>
      </p:sp>
      <p:pic>
        <p:nvPicPr>
          <p:cNvPr id="3" name="Рисунок 2"/>
          <p:cNvPicPr>
            <a:picLocks noChangeAspect="1"/>
          </p:cNvPicPr>
          <p:nvPr/>
        </p:nvPicPr>
        <p:blipFill rotWithShape="1">
          <a:blip r:embed="rId15"/>
          <a:srcRect r="6725"/>
          <a:stretch/>
        </p:blipFill>
        <p:spPr>
          <a:xfrm>
            <a:off x="1834443" y="3486941"/>
            <a:ext cx="643838" cy="657096"/>
          </a:xfrm>
          <a:prstGeom prst="rect">
            <a:avLst/>
          </a:prstGeom>
        </p:spPr>
      </p:pic>
    </p:spTree>
    <p:extLst>
      <p:ext uri="{BB962C8B-B14F-4D97-AF65-F5344CB8AC3E}">
        <p14:creationId xmlns:p14="http://schemas.microsoft.com/office/powerpoint/2010/main" val="2241440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294019364"/>
              </p:ext>
            </p:extLst>
          </p:nvPr>
        </p:nvGraphicFramePr>
        <p:xfrm>
          <a:off x="461474" y="475029"/>
          <a:ext cx="10289136" cy="631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
        <p:nvSpPr>
          <p:cNvPr id="8" name="Прямоугольник 7"/>
          <p:cNvSpPr/>
          <p:nvPr/>
        </p:nvSpPr>
        <p:spPr>
          <a:xfrm>
            <a:off x="1877226" y="0"/>
            <a:ext cx="8266632" cy="369332"/>
          </a:xfrm>
          <a:prstGeom prst="rect">
            <a:avLst/>
          </a:prstGeom>
        </p:spPr>
        <p:txBody>
          <a:bodyPr wrap="square">
            <a:spAutoFit/>
          </a:bodyPr>
          <a:lstStyle/>
          <a:p>
            <a:r>
              <a:rPr lang="ru-RU" b="1" i="1" dirty="0"/>
              <a:t>Специальные условия при проведении ГИА для </a:t>
            </a:r>
            <a:r>
              <a:rPr lang="ru-RU" b="1" i="1" dirty="0" smtClean="0"/>
              <a:t>слабослышащих </a:t>
            </a:r>
            <a:r>
              <a:rPr lang="ru-RU" b="1" i="1" dirty="0"/>
              <a:t>обучающихся </a:t>
            </a:r>
          </a:p>
        </p:txBody>
      </p:sp>
    </p:spTree>
    <p:extLst>
      <p:ext uri="{BB962C8B-B14F-4D97-AF65-F5344CB8AC3E}">
        <p14:creationId xmlns:p14="http://schemas.microsoft.com/office/powerpoint/2010/main" val="2133405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12164" y="-89087"/>
            <a:ext cx="7557331"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ГИА для слепых обучающихся</a:t>
            </a:r>
          </a:p>
        </p:txBody>
      </p:sp>
      <p:graphicFrame>
        <p:nvGraphicFramePr>
          <p:cNvPr id="5" name="Схема 4"/>
          <p:cNvGraphicFramePr/>
          <p:nvPr>
            <p:extLst>
              <p:ext uri="{D42A27DB-BD31-4B8C-83A1-F6EECF244321}">
                <p14:modId xmlns:p14="http://schemas.microsoft.com/office/powerpoint/2010/main" val="4119344385"/>
              </p:ext>
            </p:extLst>
          </p:nvPr>
        </p:nvGraphicFramePr>
        <p:xfrm>
          <a:off x="-390257" y="418744"/>
          <a:ext cx="12582257" cy="6377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1285047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3353808895"/>
              </p:ext>
            </p:extLst>
          </p:nvPr>
        </p:nvGraphicFramePr>
        <p:xfrm>
          <a:off x="1023595" y="507831"/>
          <a:ext cx="9598828" cy="6245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9"/>
          <p:cNvSpPr/>
          <p:nvPr/>
        </p:nvSpPr>
        <p:spPr>
          <a:xfrm>
            <a:off x="1914259" y="0"/>
            <a:ext cx="8323602"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ГИА для </a:t>
            </a:r>
            <a:r>
              <a:rPr lang="ru-RU" b="1" i="1" dirty="0" smtClean="0">
                <a:latin typeface="Times New Roman" panose="02020603050405020304" pitchFamily="18" charset="0"/>
                <a:cs typeface="Times New Roman" panose="02020603050405020304" pitchFamily="18" charset="0"/>
              </a:rPr>
              <a:t>слабовидящих </a:t>
            </a:r>
            <a:r>
              <a:rPr lang="ru-RU" b="1" i="1" dirty="0">
                <a:latin typeface="Times New Roman" panose="02020603050405020304" pitchFamily="18" charset="0"/>
                <a:cs typeface="Times New Roman" panose="02020603050405020304" pitchFamily="18" charset="0"/>
              </a:rPr>
              <a:t>обучающихся</a:t>
            </a:r>
          </a:p>
        </p:txBody>
      </p:sp>
      <p:sp>
        <p:nvSpPr>
          <p:cNvPr id="11" name="Скругленный прямоугольник 10">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268611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20710" y="0"/>
            <a:ext cx="8061533" cy="458074"/>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ГИА для обучающихся с ТНР</a:t>
            </a:r>
          </a:p>
        </p:txBody>
      </p:sp>
      <p:graphicFrame>
        <p:nvGraphicFramePr>
          <p:cNvPr id="8" name="Схема 7"/>
          <p:cNvGraphicFramePr/>
          <p:nvPr>
            <p:extLst>
              <p:ext uri="{D42A27DB-BD31-4B8C-83A1-F6EECF244321}">
                <p14:modId xmlns:p14="http://schemas.microsoft.com/office/powerpoint/2010/main" val="1180827366"/>
              </p:ext>
            </p:extLst>
          </p:nvPr>
        </p:nvGraphicFramePr>
        <p:xfrm>
          <a:off x="1324600" y="688811"/>
          <a:ext cx="10314772" cy="596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Стрелка вправо 8"/>
          <p:cNvSpPr/>
          <p:nvPr/>
        </p:nvSpPr>
        <p:spPr>
          <a:xfrm>
            <a:off x="3179036" y="5503492"/>
            <a:ext cx="2290272" cy="2734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1" name="Скругленный прямоугольник 10">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2822321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71985" y="0"/>
            <a:ext cx="7582968" cy="458074"/>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ГИА для обучающихся НОДА</a:t>
            </a:r>
          </a:p>
        </p:txBody>
      </p:sp>
      <p:sp>
        <p:nvSpPr>
          <p:cNvPr id="7" name="Скругленный прямоугольник 6">
            <a:hlinkClick r:id="rId2"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graphicFrame>
        <p:nvGraphicFramePr>
          <p:cNvPr id="9" name="Схема 8"/>
          <p:cNvGraphicFramePr/>
          <p:nvPr>
            <p:extLst>
              <p:ext uri="{D42A27DB-BD31-4B8C-83A1-F6EECF244321}">
                <p14:modId xmlns:p14="http://schemas.microsoft.com/office/powerpoint/2010/main" val="1488722412"/>
              </p:ext>
            </p:extLst>
          </p:nvPr>
        </p:nvGraphicFramePr>
        <p:xfrm>
          <a:off x="1068225" y="504200"/>
          <a:ext cx="10024217" cy="6041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0800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55774" y="141849"/>
            <a:ext cx="7548785"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ГИА для обучающихся </a:t>
            </a:r>
            <a:r>
              <a:rPr lang="ru-RU" b="1" i="1" dirty="0" smtClean="0">
                <a:latin typeface="Times New Roman" panose="02020603050405020304" pitchFamily="18" charset="0"/>
                <a:cs typeface="Times New Roman" panose="02020603050405020304" pitchFamily="18" charset="0"/>
              </a:rPr>
              <a:t>ЗПР</a:t>
            </a:r>
            <a:endParaRPr lang="ru-RU" b="1" i="1" dirty="0">
              <a:latin typeface="Times New Roman" panose="02020603050405020304" pitchFamily="18" charset="0"/>
              <a:cs typeface="Times New Roman" panose="02020603050405020304" pitchFamily="18" charset="0"/>
            </a:endParaRPr>
          </a:p>
        </p:txBody>
      </p:sp>
      <p:graphicFrame>
        <p:nvGraphicFramePr>
          <p:cNvPr id="9" name="Схема 8"/>
          <p:cNvGraphicFramePr/>
          <p:nvPr>
            <p:extLst>
              <p:ext uri="{D42A27DB-BD31-4B8C-83A1-F6EECF244321}">
                <p14:modId xmlns:p14="http://schemas.microsoft.com/office/powerpoint/2010/main" val="4287051550"/>
              </p:ext>
            </p:extLst>
          </p:nvPr>
        </p:nvGraphicFramePr>
        <p:xfrm>
          <a:off x="320512" y="509576"/>
          <a:ext cx="11500701" cy="603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Скругленный прямоугольник 16">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3962228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462</TotalTime>
  <Words>2299</Words>
  <Application>Microsoft Office PowerPoint</Application>
  <PresentationFormat>Широкоэкранный</PresentationFormat>
  <Paragraphs>188</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Times New Roman</vt:lpstr>
      <vt:lpstr>Tw Cen MT</vt:lpstr>
      <vt:lpstr>Капля</vt:lpstr>
      <vt:lpstr>перечень специальных условий при проведении гиа для обучающихся с овз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перечень специальных условий при проведении гиа для обучающихся с овз</dc:title>
  <dc:creator>Юлия Антоновна Николаева</dc:creator>
  <cp:lastModifiedBy>Юлия Антоновна Николаева</cp:lastModifiedBy>
  <cp:revision>52</cp:revision>
  <dcterms:created xsi:type="dcterms:W3CDTF">2022-12-16T01:10:33Z</dcterms:created>
  <dcterms:modified xsi:type="dcterms:W3CDTF">2022-12-22T01:05:36Z</dcterms:modified>
</cp:coreProperties>
</file>