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78" r:id="rId4"/>
    <p:sldId id="259" r:id="rId5"/>
    <p:sldId id="260" r:id="rId6"/>
    <p:sldId id="261" r:id="rId7"/>
    <p:sldId id="279" r:id="rId8"/>
    <p:sldId id="277" r:id="rId9"/>
    <p:sldId id="285" r:id="rId10"/>
    <p:sldId id="283" r:id="rId11"/>
    <p:sldId id="284" r:id="rId12"/>
    <p:sldId id="286" r:id="rId13"/>
    <p:sldId id="287" r:id="rId14"/>
    <p:sldId id="288" r:id="rId15"/>
    <p:sldId id="282" r:id="rId16"/>
    <p:sldId id="289" r:id="rId17"/>
    <p:sldId id="290" r:id="rId18"/>
    <p:sldId id="291" r:id="rId19"/>
    <p:sldId id="293" r:id="rId20"/>
    <p:sldId id="294" r:id="rId21"/>
    <p:sldId id="292" r:id="rId22"/>
    <p:sldId id="295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94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-1020" y="-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D8B041-7BE3-46A9-AEEC-C3C8C6B8827C}" type="doc">
      <dgm:prSet loTypeId="urn:microsoft.com/office/officeart/2005/8/layout/hList1" loCatId="list" qsTypeId="urn:microsoft.com/office/officeart/2005/8/quickstyle/3d1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B8694AAE-6065-4615-852A-E375E4C03927}">
      <dgm:prSet phldrT="[Текст]" custT="1"/>
      <dgm:spPr/>
      <dgm:t>
        <a:bodyPr/>
        <a:lstStyle/>
        <a:p>
          <a:r>
            <a:rPr lang="ru-RU" sz="16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Особая форма организации</a:t>
          </a:r>
          <a:endParaRPr lang="ru-RU" sz="1600" b="1" i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69DD72D-3E6D-4B38-AB1B-2FDA6FC10CD5}" type="parTrans" cxnId="{BD12C49B-C5DC-4F0C-A633-22978CE4A66E}">
      <dgm:prSet/>
      <dgm:spPr/>
      <dgm:t>
        <a:bodyPr/>
        <a:lstStyle/>
        <a:p>
          <a:endParaRPr lang="ru-RU"/>
        </a:p>
      </dgm:t>
    </dgm:pt>
    <dgm:pt modelId="{A9005B54-A04A-4FB6-AB83-F1F7343DE0E5}" type="sibTrans" cxnId="{BD12C49B-C5DC-4F0C-A633-22978CE4A66E}">
      <dgm:prSet/>
      <dgm:spPr/>
      <dgm:t>
        <a:bodyPr/>
        <a:lstStyle/>
        <a:p>
          <a:endParaRPr lang="ru-RU"/>
        </a:p>
      </dgm:t>
    </dgm:pt>
    <dgm:pt modelId="{7C8DCC85-2F37-409E-8184-6FBB2AA892FC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В малой группе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626BB0E-148F-4A04-888B-378BBBDB79AE}" type="parTrans" cxnId="{7DFFA411-BBAD-4520-A7EB-11EE181053A0}">
      <dgm:prSet/>
      <dgm:spPr/>
      <dgm:t>
        <a:bodyPr/>
        <a:lstStyle/>
        <a:p>
          <a:endParaRPr lang="ru-RU"/>
        </a:p>
      </dgm:t>
    </dgm:pt>
    <dgm:pt modelId="{5F8D370D-BDEC-4D51-8102-05D5D11CBFB2}" type="sibTrans" cxnId="{7DFFA411-BBAD-4520-A7EB-11EE181053A0}">
      <dgm:prSet/>
      <dgm:spPr/>
      <dgm:t>
        <a:bodyPr/>
        <a:lstStyle/>
        <a:p>
          <a:endParaRPr lang="ru-RU"/>
        </a:p>
      </dgm:t>
    </dgm:pt>
    <dgm:pt modelId="{44C24B99-235D-4C2B-A42F-DF2643FA1409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индивидуально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DC78DE11-B416-4AAD-8181-A78E574698A5}" type="parTrans" cxnId="{A13E7FF3-7C0A-4399-9E17-EF07F73D29E8}">
      <dgm:prSet/>
      <dgm:spPr/>
      <dgm:t>
        <a:bodyPr/>
        <a:lstStyle/>
        <a:p>
          <a:endParaRPr lang="ru-RU"/>
        </a:p>
      </dgm:t>
    </dgm:pt>
    <dgm:pt modelId="{5995FC74-27D5-457D-AF88-60C4C5176299}" type="sibTrans" cxnId="{A13E7FF3-7C0A-4399-9E17-EF07F73D29E8}">
      <dgm:prSet/>
      <dgm:spPr/>
      <dgm:t>
        <a:bodyPr/>
        <a:lstStyle/>
        <a:p>
          <a:endParaRPr lang="ru-RU"/>
        </a:p>
      </dgm:t>
    </dgm:pt>
    <dgm:pt modelId="{3D4505F3-696E-4071-98AF-6A90D2416C40}">
      <dgm:prSet phldrT="[Текст]" custT="1"/>
      <dgm:spPr/>
      <dgm:t>
        <a:bodyPr/>
        <a:lstStyle/>
        <a:p>
          <a:r>
            <a:rPr lang="ru-RU" sz="1600" b="1" i="1" dirty="0" smtClean="0">
              <a:latin typeface="Times New Roman" pitchFamily="18" charset="0"/>
              <a:cs typeface="Times New Roman" pitchFamily="18" charset="0"/>
            </a:rPr>
            <a:t>Привычная обстановка в классе</a:t>
          </a:r>
          <a:endParaRPr lang="ru-RU" sz="1600" b="1" i="1" dirty="0">
            <a:latin typeface="Times New Roman" pitchFamily="18" charset="0"/>
            <a:cs typeface="Times New Roman" pitchFamily="18" charset="0"/>
          </a:endParaRPr>
        </a:p>
      </dgm:t>
    </dgm:pt>
    <dgm:pt modelId="{B5E92E33-91C2-400F-8732-F8AFF0C38983}" type="parTrans" cxnId="{EBFC92C4-9422-40E2-AEB2-84F0E23FCB0E}">
      <dgm:prSet/>
      <dgm:spPr/>
      <dgm:t>
        <a:bodyPr/>
        <a:lstStyle/>
        <a:p>
          <a:endParaRPr lang="ru-RU"/>
        </a:p>
      </dgm:t>
    </dgm:pt>
    <dgm:pt modelId="{B594973D-51B9-4C7D-B650-43396F011BBF}" type="sibTrans" cxnId="{EBFC92C4-9422-40E2-AEB2-84F0E23FCB0E}">
      <dgm:prSet/>
      <dgm:spPr/>
      <dgm:t>
        <a:bodyPr/>
        <a:lstStyle/>
        <a:p>
          <a:endParaRPr lang="ru-RU"/>
        </a:p>
      </dgm:t>
    </dgm:pt>
    <dgm:pt modelId="{FC958A70-39D8-454F-A7B9-66D3216BD524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Присутствие своего учителя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6C651E0-D749-45EE-88D4-5622C47203F2}" type="parTrans" cxnId="{2F91CA2F-7F20-4121-9E32-ECB9664ACA30}">
      <dgm:prSet/>
      <dgm:spPr/>
      <dgm:t>
        <a:bodyPr/>
        <a:lstStyle/>
        <a:p>
          <a:endParaRPr lang="ru-RU"/>
        </a:p>
      </dgm:t>
    </dgm:pt>
    <dgm:pt modelId="{CA5CC8C2-6A50-4C7F-8694-B3136DB9A65C}" type="sibTrans" cxnId="{2F91CA2F-7F20-4121-9E32-ECB9664ACA30}">
      <dgm:prSet/>
      <dgm:spPr/>
      <dgm:t>
        <a:bodyPr/>
        <a:lstStyle/>
        <a:p>
          <a:endParaRPr lang="ru-RU"/>
        </a:p>
      </dgm:t>
    </dgm:pt>
    <dgm:pt modelId="{C87451C1-391E-44BE-869F-7848F090E4CC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Наличие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мнестических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опор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EAF6E1A-B369-4BD6-88C2-7E32A369E794}" type="parTrans" cxnId="{B6267CD8-6AD0-4E20-886A-43BC5C3DAC73}">
      <dgm:prSet/>
      <dgm:spPr/>
      <dgm:t>
        <a:bodyPr/>
        <a:lstStyle/>
        <a:p>
          <a:endParaRPr lang="ru-RU"/>
        </a:p>
      </dgm:t>
    </dgm:pt>
    <dgm:pt modelId="{83947A72-F3A5-4E63-97C3-CCF1A3C1A83A}" type="sibTrans" cxnId="{B6267CD8-6AD0-4E20-886A-43BC5C3DAC73}">
      <dgm:prSet/>
      <dgm:spPr/>
      <dgm:t>
        <a:bodyPr/>
        <a:lstStyle/>
        <a:p>
          <a:endParaRPr lang="ru-RU"/>
        </a:p>
      </dgm:t>
    </dgm:pt>
    <dgm:pt modelId="{E9DDB0E4-7471-4BAE-92B4-EE5BD66FB4D5}">
      <dgm:prSet phldrT="[Текст]" custT="1"/>
      <dgm:spPr/>
      <dgm:t>
        <a:bodyPr/>
        <a:lstStyle/>
        <a:p>
          <a:r>
            <a:rPr lang="ru-RU" sz="1600" b="1" i="1" dirty="0" smtClean="0">
              <a:latin typeface="Times New Roman" pitchFamily="18" charset="0"/>
              <a:cs typeface="Times New Roman" pitchFamily="18" charset="0"/>
            </a:rPr>
            <a:t>Адаптированные инструкции</a:t>
          </a:r>
          <a:endParaRPr lang="ru-RU" sz="1600" b="1" i="1" dirty="0">
            <a:latin typeface="Times New Roman" pitchFamily="18" charset="0"/>
            <a:cs typeface="Times New Roman" pitchFamily="18" charset="0"/>
          </a:endParaRPr>
        </a:p>
      </dgm:t>
    </dgm:pt>
    <dgm:pt modelId="{9AD83F97-8DED-4EE1-AA61-4D84D650991E}" type="parTrans" cxnId="{8A218535-B31D-41AB-8E54-A8FE73C61963}">
      <dgm:prSet/>
      <dgm:spPr/>
      <dgm:t>
        <a:bodyPr/>
        <a:lstStyle/>
        <a:p>
          <a:endParaRPr lang="ru-RU"/>
        </a:p>
      </dgm:t>
    </dgm:pt>
    <dgm:pt modelId="{0D5BB638-B860-4158-B50C-8D29A89F52F4}" type="sibTrans" cxnId="{8A218535-B31D-41AB-8E54-A8FE73C61963}">
      <dgm:prSet/>
      <dgm:spPr/>
      <dgm:t>
        <a:bodyPr/>
        <a:lstStyle/>
        <a:p>
          <a:endParaRPr lang="ru-RU"/>
        </a:p>
      </dgm:t>
    </dgm:pt>
    <dgm:pt modelId="{8CC96836-AE50-466F-9B21-BB8EFAE50AD5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Увеличение времени на выполнение задания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0A82C7EF-2DF5-4B88-8C0F-76A4BD83D57A}" type="parTrans" cxnId="{847EA4E2-99EE-4606-B644-8C64367F839E}">
      <dgm:prSet/>
      <dgm:spPr/>
      <dgm:t>
        <a:bodyPr/>
        <a:lstStyle/>
        <a:p>
          <a:endParaRPr lang="ru-RU"/>
        </a:p>
      </dgm:t>
    </dgm:pt>
    <dgm:pt modelId="{37013D2F-C60B-4414-A782-FAFFD3D2D177}" type="sibTrans" cxnId="{847EA4E2-99EE-4606-B644-8C64367F839E}">
      <dgm:prSet/>
      <dgm:spPr/>
      <dgm:t>
        <a:bodyPr/>
        <a:lstStyle/>
        <a:p>
          <a:endParaRPr lang="ru-RU"/>
        </a:p>
      </dgm:t>
    </dgm:pt>
    <dgm:pt modelId="{926683D5-3168-4E0E-ACAA-338128B5BB25}">
      <dgm:prSet phldrT="[Текст]" custT="1"/>
      <dgm:spPr/>
      <dgm:t>
        <a:bodyPr/>
        <a:lstStyle/>
        <a:p>
          <a:r>
            <a:rPr lang="ru-RU" sz="1500" b="1" i="1" dirty="0" smtClean="0">
              <a:latin typeface="Times New Roman" pitchFamily="18" charset="0"/>
              <a:cs typeface="Times New Roman" pitchFamily="18" charset="0"/>
            </a:rPr>
            <a:t>Продолжительность</a:t>
          </a:r>
          <a:endParaRPr lang="ru-RU" sz="1500" b="1" i="1" dirty="0">
            <a:latin typeface="Times New Roman" pitchFamily="18" charset="0"/>
            <a:cs typeface="Times New Roman" pitchFamily="18" charset="0"/>
          </a:endParaRPr>
        </a:p>
      </dgm:t>
    </dgm:pt>
    <dgm:pt modelId="{2BFA60C5-98A2-4B81-B1B5-D835DFAD1FCB}" type="parTrans" cxnId="{28CF66F4-1F71-42D9-BF70-32CB2AD29ABD}">
      <dgm:prSet/>
      <dgm:spPr/>
      <dgm:t>
        <a:bodyPr/>
        <a:lstStyle/>
        <a:p>
          <a:endParaRPr lang="ru-RU"/>
        </a:p>
      </dgm:t>
    </dgm:pt>
    <dgm:pt modelId="{22F0E9F8-971B-4AB4-9D0E-F7503370B89C}" type="sibTrans" cxnId="{28CF66F4-1F71-42D9-BF70-32CB2AD29ABD}">
      <dgm:prSet/>
      <dgm:spPr/>
      <dgm:t>
        <a:bodyPr/>
        <a:lstStyle/>
        <a:p>
          <a:endParaRPr lang="ru-RU"/>
        </a:p>
      </dgm:t>
    </dgm:pt>
    <dgm:pt modelId="{418F1981-1431-499C-8A40-EE3C8CB5BFAC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Общая организация деятельности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A06447E-6470-426E-8DBD-4B0F2032F65B}" type="parTrans" cxnId="{2D90BC0D-9F68-48E7-92C5-41DD8E3B6658}">
      <dgm:prSet/>
      <dgm:spPr/>
      <dgm:t>
        <a:bodyPr/>
        <a:lstStyle/>
        <a:p>
          <a:endParaRPr lang="ru-RU"/>
        </a:p>
      </dgm:t>
    </dgm:pt>
    <dgm:pt modelId="{F623F3AE-24DA-4652-A4F4-0647A66EF2DE}" type="sibTrans" cxnId="{2D90BC0D-9F68-48E7-92C5-41DD8E3B6658}">
      <dgm:prSet/>
      <dgm:spPr/>
      <dgm:t>
        <a:bodyPr/>
        <a:lstStyle/>
        <a:p>
          <a:endParaRPr lang="ru-RU"/>
        </a:p>
      </dgm:t>
    </dgm:pt>
    <dgm:pt modelId="{1E3781C9-E9D4-46DC-9256-FE35A6261087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Упрощение формулировки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3F61E92-BB71-4DE1-96E9-3E69A9ECCBD5}" type="parTrans" cxnId="{8CB9C12F-2705-4915-AE77-CA2348B15A93}">
      <dgm:prSet/>
      <dgm:spPr/>
      <dgm:t>
        <a:bodyPr/>
        <a:lstStyle/>
        <a:p>
          <a:endParaRPr lang="ru-RU"/>
        </a:p>
      </dgm:t>
    </dgm:pt>
    <dgm:pt modelId="{62782B9F-FCB6-4EA0-928F-AA09517A0C9B}" type="sibTrans" cxnId="{8CB9C12F-2705-4915-AE77-CA2348B15A93}">
      <dgm:prSet/>
      <dgm:spPr/>
      <dgm:t>
        <a:bodyPr/>
        <a:lstStyle/>
        <a:p>
          <a:endParaRPr lang="ru-RU"/>
        </a:p>
      </dgm:t>
    </dgm:pt>
    <dgm:pt modelId="{5B56F823-9CA5-406D-97AC-DE8811B3D238}">
      <dgm:prSet/>
      <dgm:spPr/>
      <dgm:t>
        <a:bodyPr/>
        <a:lstStyle/>
        <a:p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Поэтапность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выполнения заданий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21EC2468-A21D-42EF-A6B0-A274348DEF9B}" type="parTrans" cxnId="{B2A85C6C-5880-45A5-922D-3D1193DDDF02}">
      <dgm:prSet/>
      <dgm:spPr/>
      <dgm:t>
        <a:bodyPr/>
        <a:lstStyle/>
        <a:p>
          <a:endParaRPr lang="ru-RU"/>
        </a:p>
      </dgm:t>
    </dgm:pt>
    <dgm:pt modelId="{60976AC5-658E-46DA-875D-615A557F79FF}" type="sibTrans" cxnId="{B2A85C6C-5880-45A5-922D-3D1193DDDF02}">
      <dgm:prSet/>
      <dgm:spPr/>
      <dgm:t>
        <a:bodyPr/>
        <a:lstStyle/>
        <a:p>
          <a:endParaRPr lang="ru-RU"/>
        </a:p>
      </dgm:t>
    </dgm:pt>
    <dgm:pt modelId="{2E49C24B-A36E-465B-A3E0-0E5DF4659709}">
      <dgm:prSet/>
      <dgm:spPr/>
      <dgm:t>
        <a:bodyPr/>
        <a:lstStyle/>
        <a:p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Адаптирование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текста с учетом ООП (шрифт и т.д.)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88C882A-CD22-4F3A-BC9C-331CAB910771}" type="parTrans" cxnId="{C83BA739-DB09-4603-80AD-96B311311D9B}">
      <dgm:prSet/>
      <dgm:spPr/>
      <dgm:t>
        <a:bodyPr/>
        <a:lstStyle/>
        <a:p>
          <a:endParaRPr lang="ru-RU"/>
        </a:p>
      </dgm:t>
    </dgm:pt>
    <dgm:pt modelId="{1E33FE29-F3C6-4861-A5CF-E6103607A72E}" type="sibTrans" cxnId="{C83BA739-DB09-4603-80AD-96B311311D9B}">
      <dgm:prSet/>
      <dgm:spPr/>
      <dgm:t>
        <a:bodyPr/>
        <a:lstStyle/>
        <a:p>
          <a:endParaRPr lang="ru-RU"/>
        </a:p>
      </dgm:t>
    </dgm:pt>
    <dgm:pt modelId="{F19F0679-E5D2-473C-A0FB-ADEA00540B8F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Короткий перерыв (10-15 мин)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D351217-3175-46F5-BBF1-3A5CC5132FDF}" type="parTrans" cxnId="{932139A3-8E65-4055-B5C9-25FFD4AAA5D4}">
      <dgm:prSet/>
      <dgm:spPr/>
      <dgm:t>
        <a:bodyPr/>
        <a:lstStyle/>
        <a:p>
          <a:endParaRPr lang="ru-RU"/>
        </a:p>
      </dgm:t>
    </dgm:pt>
    <dgm:pt modelId="{7FD7A839-CB4E-4903-A164-2B52621FCB38}" type="sibTrans" cxnId="{932139A3-8E65-4055-B5C9-25FFD4AAA5D4}">
      <dgm:prSet/>
      <dgm:spPr/>
      <dgm:t>
        <a:bodyPr/>
        <a:lstStyle/>
        <a:p>
          <a:endParaRPr lang="ru-RU"/>
        </a:p>
      </dgm:t>
    </dgm:pt>
    <dgm:pt modelId="{B2FAE8F2-A9E5-4C3A-B930-F6AB9DF978DC}" type="pres">
      <dgm:prSet presAssocID="{F3D8B041-7BE3-46A9-AEEC-C3C8C6B8827C}" presName="Name0" presStyleCnt="0">
        <dgm:presLayoutVars>
          <dgm:dir/>
          <dgm:animLvl val="lvl"/>
          <dgm:resizeHandles val="exact"/>
        </dgm:presLayoutVars>
      </dgm:prSet>
      <dgm:spPr/>
    </dgm:pt>
    <dgm:pt modelId="{90FB8EE0-9261-4ED4-B1F8-A4D77A62F943}" type="pres">
      <dgm:prSet presAssocID="{B8694AAE-6065-4615-852A-E375E4C03927}" presName="composite" presStyleCnt="0"/>
      <dgm:spPr/>
    </dgm:pt>
    <dgm:pt modelId="{06BC8DEB-543E-407C-8BFC-E5D760D33BBD}" type="pres">
      <dgm:prSet presAssocID="{B8694AAE-6065-4615-852A-E375E4C03927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EAAC5-5CA4-463C-9FC4-4D2A159178A3}" type="pres">
      <dgm:prSet presAssocID="{B8694AAE-6065-4615-852A-E375E4C03927}" presName="desTx" presStyleLbl="alignAccFollowNode1" presStyleIdx="0" presStyleCnt="4">
        <dgm:presLayoutVars>
          <dgm:bulletEnabled val="1"/>
        </dgm:presLayoutVars>
      </dgm:prSet>
      <dgm:spPr/>
    </dgm:pt>
    <dgm:pt modelId="{932C7A00-28D9-4F3C-9435-63DB654BF107}" type="pres">
      <dgm:prSet presAssocID="{A9005B54-A04A-4FB6-AB83-F1F7343DE0E5}" presName="space" presStyleCnt="0"/>
      <dgm:spPr/>
    </dgm:pt>
    <dgm:pt modelId="{E1B78B85-54F5-499D-8C65-B16B716E654D}" type="pres">
      <dgm:prSet presAssocID="{3D4505F3-696E-4071-98AF-6A90D2416C40}" presName="composite" presStyleCnt="0"/>
      <dgm:spPr/>
    </dgm:pt>
    <dgm:pt modelId="{8EFDF24E-498B-49FC-B776-6CA3CCD33202}" type="pres">
      <dgm:prSet presAssocID="{3D4505F3-696E-4071-98AF-6A90D2416C40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20EF7D-AB3A-43DA-AD87-C89FD12D49F3}" type="pres">
      <dgm:prSet presAssocID="{3D4505F3-696E-4071-98AF-6A90D2416C40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12F743-F985-49DE-96FE-C189CD9BBAF1}" type="pres">
      <dgm:prSet presAssocID="{B594973D-51B9-4C7D-B650-43396F011BBF}" presName="space" presStyleCnt="0"/>
      <dgm:spPr/>
    </dgm:pt>
    <dgm:pt modelId="{A4C0252D-0C87-441F-A4B1-57892400AB49}" type="pres">
      <dgm:prSet presAssocID="{E9DDB0E4-7471-4BAE-92B4-EE5BD66FB4D5}" presName="composite" presStyleCnt="0"/>
      <dgm:spPr/>
    </dgm:pt>
    <dgm:pt modelId="{50D1862F-8C85-41E6-9B45-A4C797243ABE}" type="pres">
      <dgm:prSet presAssocID="{E9DDB0E4-7471-4BAE-92B4-EE5BD66FB4D5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8A3C2699-2331-45C0-98A0-BD724BAAFD88}" type="pres">
      <dgm:prSet presAssocID="{E9DDB0E4-7471-4BAE-92B4-EE5BD66FB4D5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4A7025-FAF2-463F-A22E-4B174FB3A796}" type="pres">
      <dgm:prSet presAssocID="{0D5BB638-B860-4158-B50C-8D29A89F52F4}" presName="space" presStyleCnt="0"/>
      <dgm:spPr/>
    </dgm:pt>
    <dgm:pt modelId="{FFC97BBF-0731-40C2-AFD0-CB26E83694FC}" type="pres">
      <dgm:prSet presAssocID="{926683D5-3168-4E0E-ACAA-338128B5BB25}" presName="composite" presStyleCnt="0"/>
      <dgm:spPr/>
    </dgm:pt>
    <dgm:pt modelId="{052E0947-3828-4AB9-8BD3-4A48400CC8CB}" type="pres">
      <dgm:prSet presAssocID="{926683D5-3168-4E0E-ACAA-338128B5BB25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9D3197-A2FA-415C-8DF0-7A641F4E35AF}" type="pres">
      <dgm:prSet presAssocID="{926683D5-3168-4E0E-ACAA-338128B5BB25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1118C1-937C-45EA-8FEE-E818D5CB781F}" type="presOf" srcId="{8CC96836-AE50-466F-9B21-BB8EFAE50AD5}" destId="{C19D3197-A2FA-415C-8DF0-7A641F4E35AF}" srcOrd="0" destOrd="0" presId="urn:microsoft.com/office/officeart/2005/8/layout/hList1"/>
    <dgm:cxn modelId="{BD12C49B-C5DC-4F0C-A633-22978CE4A66E}" srcId="{F3D8B041-7BE3-46A9-AEEC-C3C8C6B8827C}" destId="{B8694AAE-6065-4615-852A-E375E4C03927}" srcOrd="0" destOrd="0" parTransId="{D69DD72D-3E6D-4B38-AB1B-2FDA6FC10CD5}" sibTransId="{A9005B54-A04A-4FB6-AB83-F1F7343DE0E5}"/>
    <dgm:cxn modelId="{B3136611-9B40-4DFF-B875-FD84DD0C791B}" type="presOf" srcId="{1E3781C9-E9D4-46DC-9256-FE35A6261087}" destId="{8A3C2699-2331-45C0-98A0-BD724BAAFD88}" srcOrd="0" destOrd="0" presId="urn:microsoft.com/office/officeart/2005/8/layout/hList1"/>
    <dgm:cxn modelId="{B07FB443-C02A-40DC-BBEF-31BEF80D5835}" type="presOf" srcId="{44C24B99-235D-4C2B-A42F-DF2643FA1409}" destId="{DBEEAAC5-5CA4-463C-9FC4-4D2A159178A3}" srcOrd="0" destOrd="1" presId="urn:microsoft.com/office/officeart/2005/8/layout/hList1"/>
    <dgm:cxn modelId="{7DD17795-417B-4472-A349-EC663A55E305}" type="presOf" srcId="{F3D8B041-7BE3-46A9-AEEC-C3C8C6B8827C}" destId="{B2FAE8F2-A9E5-4C3A-B930-F6AB9DF978DC}" srcOrd="0" destOrd="0" presId="urn:microsoft.com/office/officeart/2005/8/layout/hList1"/>
    <dgm:cxn modelId="{4B7137C7-0841-4B96-8A0F-BECFAE559D6A}" type="presOf" srcId="{926683D5-3168-4E0E-ACAA-338128B5BB25}" destId="{052E0947-3828-4AB9-8BD3-4A48400CC8CB}" srcOrd="0" destOrd="0" presId="urn:microsoft.com/office/officeart/2005/8/layout/hList1"/>
    <dgm:cxn modelId="{B747524C-8E3C-40B3-8917-E5A77CAA0BAA}" type="presOf" srcId="{F19F0679-E5D2-473C-A0FB-ADEA00540B8F}" destId="{C19D3197-A2FA-415C-8DF0-7A641F4E35AF}" srcOrd="0" destOrd="1" presId="urn:microsoft.com/office/officeart/2005/8/layout/hList1"/>
    <dgm:cxn modelId="{932139A3-8E65-4055-B5C9-25FFD4AAA5D4}" srcId="{926683D5-3168-4E0E-ACAA-338128B5BB25}" destId="{F19F0679-E5D2-473C-A0FB-ADEA00540B8F}" srcOrd="1" destOrd="0" parTransId="{ED351217-3175-46F5-BBF1-3A5CC5132FDF}" sibTransId="{7FD7A839-CB4E-4903-A164-2B52621FCB38}"/>
    <dgm:cxn modelId="{8A218535-B31D-41AB-8E54-A8FE73C61963}" srcId="{F3D8B041-7BE3-46A9-AEEC-C3C8C6B8827C}" destId="{E9DDB0E4-7471-4BAE-92B4-EE5BD66FB4D5}" srcOrd="2" destOrd="0" parTransId="{9AD83F97-8DED-4EE1-AA61-4D84D650991E}" sibTransId="{0D5BB638-B860-4158-B50C-8D29A89F52F4}"/>
    <dgm:cxn modelId="{B6267CD8-6AD0-4E20-886A-43BC5C3DAC73}" srcId="{3D4505F3-696E-4071-98AF-6A90D2416C40}" destId="{C87451C1-391E-44BE-869F-7848F090E4CC}" srcOrd="1" destOrd="0" parTransId="{9EAF6E1A-B369-4BD6-88C2-7E32A369E794}" sibTransId="{83947A72-F3A5-4E63-97C3-CCF1A3C1A83A}"/>
    <dgm:cxn modelId="{B7BC027F-D2EE-4C0D-B193-DA7DEA62F7C5}" type="presOf" srcId="{418F1981-1431-499C-8A40-EE3C8CB5BFAC}" destId="{D920EF7D-AB3A-43DA-AD87-C89FD12D49F3}" srcOrd="0" destOrd="2" presId="urn:microsoft.com/office/officeart/2005/8/layout/hList1"/>
    <dgm:cxn modelId="{7DFFA411-BBAD-4520-A7EB-11EE181053A0}" srcId="{B8694AAE-6065-4615-852A-E375E4C03927}" destId="{7C8DCC85-2F37-409E-8184-6FBB2AA892FC}" srcOrd="0" destOrd="0" parTransId="{3626BB0E-148F-4A04-888B-378BBBDB79AE}" sibTransId="{5F8D370D-BDEC-4D51-8102-05D5D11CBFB2}"/>
    <dgm:cxn modelId="{A13E7FF3-7C0A-4399-9E17-EF07F73D29E8}" srcId="{B8694AAE-6065-4615-852A-E375E4C03927}" destId="{44C24B99-235D-4C2B-A42F-DF2643FA1409}" srcOrd="1" destOrd="0" parTransId="{DC78DE11-B416-4AAD-8181-A78E574698A5}" sibTransId="{5995FC74-27D5-457D-AF88-60C4C5176299}"/>
    <dgm:cxn modelId="{EB24C45B-6E95-40EE-8187-60357CE2B1A2}" type="presOf" srcId="{3D4505F3-696E-4071-98AF-6A90D2416C40}" destId="{8EFDF24E-498B-49FC-B776-6CA3CCD33202}" srcOrd="0" destOrd="0" presId="urn:microsoft.com/office/officeart/2005/8/layout/hList1"/>
    <dgm:cxn modelId="{2F91CA2F-7F20-4121-9E32-ECB9664ACA30}" srcId="{3D4505F3-696E-4071-98AF-6A90D2416C40}" destId="{FC958A70-39D8-454F-A7B9-66D3216BD524}" srcOrd="0" destOrd="0" parTransId="{A6C651E0-D749-45EE-88D4-5622C47203F2}" sibTransId="{CA5CC8C2-6A50-4C7F-8694-B3136DB9A65C}"/>
    <dgm:cxn modelId="{93D5B03C-6C34-441B-BD34-295418924538}" type="presOf" srcId="{E9DDB0E4-7471-4BAE-92B4-EE5BD66FB4D5}" destId="{50D1862F-8C85-41E6-9B45-A4C797243ABE}" srcOrd="0" destOrd="0" presId="urn:microsoft.com/office/officeart/2005/8/layout/hList1"/>
    <dgm:cxn modelId="{CF96D788-B7E9-4865-AF57-A729976EFF20}" type="presOf" srcId="{C87451C1-391E-44BE-869F-7848F090E4CC}" destId="{D920EF7D-AB3A-43DA-AD87-C89FD12D49F3}" srcOrd="0" destOrd="1" presId="urn:microsoft.com/office/officeart/2005/8/layout/hList1"/>
    <dgm:cxn modelId="{431C9ED5-69F8-469F-A288-C7677637C67C}" type="presOf" srcId="{FC958A70-39D8-454F-A7B9-66D3216BD524}" destId="{D920EF7D-AB3A-43DA-AD87-C89FD12D49F3}" srcOrd="0" destOrd="0" presId="urn:microsoft.com/office/officeart/2005/8/layout/hList1"/>
    <dgm:cxn modelId="{28CF66F4-1F71-42D9-BF70-32CB2AD29ABD}" srcId="{F3D8B041-7BE3-46A9-AEEC-C3C8C6B8827C}" destId="{926683D5-3168-4E0E-ACAA-338128B5BB25}" srcOrd="3" destOrd="0" parTransId="{2BFA60C5-98A2-4B81-B1B5-D835DFAD1FCB}" sibTransId="{22F0E9F8-971B-4AB4-9D0E-F7503370B89C}"/>
    <dgm:cxn modelId="{847EA4E2-99EE-4606-B644-8C64367F839E}" srcId="{926683D5-3168-4E0E-ACAA-338128B5BB25}" destId="{8CC96836-AE50-466F-9B21-BB8EFAE50AD5}" srcOrd="0" destOrd="0" parTransId="{0A82C7EF-2DF5-4B88-8C0F-76A4BD83D57A}" sibTransId="{37013D2F-C60B-4414-A782-FAFFD3D2D177}"/>
    <dgm:cxn modelId="{8CB9C12F-2705-4915-AE77-CA2348B15A93}" srcId="{E9DDB0E4-7471-4BAE-92B4-EE5BD66FB4D5}" destId="{1E3781C9-E9D4-46DC-9256-FE35A6261087}" srcOrd="0" destOrd="0" parTransId="{C3F61E92-BB71-4DE1-96E9-3E69A9ECCBD5}" sibTransId="{62782B9F-FCB6-4EA0-928F-AA09517A0C9B}"/>
    <dgm:cxn modelId="{B2A85C6C-5880-45A5-922D-3D1193DDDF02}" srcId="{E9DDB0E4-7471-4BAE-92B4-EE5BD66FB4D5}" destId="{5B56F823-9CA5-406D-97AC-DE8811B3D238}" srcOrd="1" destOrd="0" parTransId="{21EC2468-A21D-42EF-A6B0-A274348DEF9B}" sibTransId="{60976AC5-658E-46DA-875D-615A557F79FF}"/>
    <dgm:cxn modelId="{EBFC92C4-9422-40E2-AEB2-84F0E23FCB0E}" srcId="{F3D8B041-7BE3-46A9-AEEC-C3C8C6B8827C}" destId="{3D4505F3-696E-4071-98AF-6A90D2416C40}" srcOrd="1" destOrd="0" parTransId="{B5E92E33-91C2-400F-8732-F8AFF0C38983}" sibTransId="{B594973D-51B9-4C7D-B650-43396F011BBF}"/>
    <dgm:cxn modelId="{C83BA739-DB09-4603-80AD-96B311311D9B}" srcId="{E9DDB0E4-7471-4BAE-92B4-EE5BD66FB4D5}" destId="{2E49C24B-A36E-465B-A3E0-0E5DF4659709}" srcOrd="2" destOrd="0" parTransId="{A88C882A-CD22-4F3A-BC9C-331CAB910771}" sibTransId="{1E33FE29-F3C6-4861-A5CF-E6103607A72E}"/>
    <dgm:cxn modelId="{A5F21ADA-CD45-44B0-A7F3-9472885662C1}" type="presOf" srcId="{5B56F823-9CA5-406D-97AC-DE8811B3D238}" destId="{8A3C2699-2331-45C0-98A0-BD724BAAFD88}" srcOrd="0" destOrd="1" presId="urn:microsoft.com/office/officeart/2005/8/layout/hList1"/>
    <dgm:cxn modelId="{DCD31685-8447-4E5E-BBC6-B874712C8730}" type="presOf" srcId="{B8694AAE-6065-4615-852A-E375E4C03927}" destId="{06BC8DEB-543E-407C-8BFC-E5D760D33BBD}" srcOrd="0" destOrd="0" presId="urn:microsoft.com/office/officeart/2005/8/layout/hList1"/>
    <dgm:cxn modelId="{24A4E0CB-9F14-4B60-BA4E-302415AC9BD3}" type="presOf" srcId="{2E49C24B-A36E-465B-A3E0-0E5DF4659709}" destId="{8A3C2699-2331-45C0-98A0-BD724BAAFD88}" srcOrd="0" destOrd="2" presId="urn:microsoft.com/office/officeart/2005/8/layout/hList1"/>
    <dgm:cxn modelId="{2D90BC0D-9F68-48E7-92C5-41DD8E3B6658}" srcId="{3D4505F3-696E-4071-98AF-6A90D2416C40}" destId="{418F1981-1431-499C-8A40-EE3C8CB5BFAC}" srcOrd="2" destOrd="0" parTransId="{AA06447E-6470-426E-8DBD-4B0F2032F65B}" sibTransId="{F623F3AE-24DA-4652-A4F4-0647A66EF2DE}"/>
    <dgm:cxn modelId="{6F6A89C9-DC00-4731-A53A-84D71122E19D}" type="presOf" srcId="{7C8DCC85-2F37-409E-8184-6FBB2AA892FC}" destId="{DBEEAAC5-5CA4-463C-9FC4-4D2A159178A3}" srcOrd="0" destOrd="0" presId="urn:microsoft.com/office/officeart/2005/8/layout/hList1"/>
    <dgm:cxn modelId="{40632B39-69B7-4615-84AD-1108921FDEE6}" type="presParOf" srcId="{B2FAE8F2-A9E5-4C3A-B930-F6AB9DF978DC}" destId="{90FB8EE0-9261-4ED4-B1F8-A4D77A62F943}" srcOrd="0" destOrd="0" presId="urn:microsoft.com/office/officeart/2005/8/layout/hList1"/>
    <dgm:cxn modelId="{FF86BBC6-8B62-434F-95EE-032BD4B10653}" type="presParOf" srcId="{90FB8EE0-9261-4ED4-B1F8-A4D77A62F943}" destId="{06BC8DEB-543E-407C-8BFC-E5D760D33BBD}" srcOrd="0" destOrd="0" presId="urn:microsoft.com/office/officeart/2005/8/layout/hList1"/>
    <dgm:cxn modelId="{87B56D54-BDE3-4500-A556-E5722FA45E45}" type="presParOf" srcId="{90FB8EE0-9261-4ED4-B1F8-A4D77A62F943}" destId="{DBEEAAC5-5CA4-463C-9FC4-4D2A159178A3}" srcOrd="1" destOrd="0" presId="urn:microsoft.com/office/officeart/2005/8/layout/hList1"/>
    <dgm:cxn modelId="{8A109181-E8D8-457B-A307-6404A79FF302}" type="presParOf" srcId="{B2FAE8F2-A9E5-4C3A-B930-F6AB9DF978DC}" destId="{932C7A00-28D9-4F3C-9435-63DB654BF107}" srcOrd="1" destOrd="0" presId="urn:microsoft.com/office/officeart/2005/8/layout/hList1"/>
    <dgm:cxn modelId="{9CDFDAE0-536C-4F3F-B25E-A9BA3935A32A}" type="presParOf" srcId="{B2FAE8F2-A9E5-4C3A-B930-F6AB9DF978DC}" destId="{E1B78B85-54F5-499D-8C65-B16B716E654D}" srcOrd="2" destOrd="0" presId="urn:microsoft.com/office/officeart/2005/8/layout/hList1"/>
    <dgm:cxn modelId="{829C5418-3F65-44E1-BF62-91C4B0399C81}" type="presParOf" srcId="{E1B78B85-54F5-499D-8C65-B16B716E654D}" destId="{8EFDF24E-498B-49FC-B776-6CA3CCD33202}" srcOrd="0" destOrd="0" presId="urn:microsoft.com/office/officeart/2005/8/layout/hList1"/>
    <dgm:cxn modelId="{101B693B-483E-4879-A0AE-C08A5DD85E25}" type="presParOf" srcId="{E1B78B85-54F5-499D-8C65-B16B716E654D}" destId="{D920EF7D-AB3A-43DA-AD87-C89FD12D49F3}" srcOrd="1" destOrd="0" presId="urn:microsoft.com/office/officeart/2005/8/layout/hList1"/>
    <dgm:cxn modelId="{868A12A6-742F-4605-B434-B659E5DC9B9C}" type="presParOf" srcId="{B2FAE8F2-A9E5-4C3A-B930-F6AB9DF978DC}" destId="{4A12F743-F985-49DE-96FE-C189CD9BBAF1}" srcOrd="3" destOrd="0" presId="urn:microsoft.com/office/officeart/2005/8/layout/hList1"/>
    <dgm:cxn modelId="{AD78941A-A131-44E4-985D-BC6FDAEED094}" type="presParOf" srcId="{B2FAE8F2-A9E5-4C3A-B930-F6AB9DF978DC}" destId="{A4C0252D-0C87-441F-A4B1-57892400AB49}" srcOrd="4" destOrd="0" presId="urn:microsoft.com/office/officeart/2005/8/layout/hList1"/>
    <dgm:cxn modelId="{E5D11765-B31E-4FB2-8410-210BD6FC1457}" type="presParOf" srcId="{A4C0252D-0C87-441F-A4B1-57892400AB49}" destId="{50D1862F-8C85-41E6-9B45-A4C797243ABE}" srcOrd="0" destOrd="0" presId="urn:microsoft.com/office/officeart/2005/8/layout/hList1"/>
    <dgm:cxn modelId="{F2832B6E-02E6-4CBA-B5C6-129A6A89A71D}" type="presParOf" srcId="{A4C0252D-0C87-441F-A4B1-57892400AB49}" destId="{8A3C2699-2331-45C0-98A0-BD724BAAFD88}" srcOrd="1" destOrd="0" presId="urn:microsoft.com/office/officeart/2005/8/layout/hList1"/>
    <dgm:cxn modelId="{606B1F96-08BE-4849-A6AB-C7F29D2D63BA}" type="presParOf" srcId="{B2FAE8F2-A9E5-4C3A-B930-F6AB9DF978DC}" destId="{E44A7025-FAF2-463F-A22E-4B174FB3A796}" srcOrd="5" destOrd="0" presId="urn:microsoft.com/office/officeart/2005/8/layout/hList1"/>
    <dgm:cxn modelId="{82357E44-8864-4586-973F-33C6B2C1958F}" type="presParOf" srcId="{B2FAE8F2-A9E5-4C3A-B930-F6AB9DF978DC}" destId="{FFC97BBF-0731-40C2-AFD0-CB26E83694FC}" srcOrd="6" destOrd="0" presId="urn:microsoft.com/office/officeart/2005/8/layout/hList1"/>
    <dgm:cxn modelId="{50023E75-ABD8-4B6E-B272-FD053BD8EC48}" type="presParOf" srcId="{FFC97BBF-0731-40C2-AFD0-CB26E83694FC}" destId="{052E0947-3828-4AB9-8BD3-4A48400CC8CB}" srcOrd="0" destOrd="0" presId="urn:microsoft.com/office/officeart/2005/8/layout/hList1"/>
    <dgm:cxn modelId="{0F8E6FC0-7EB3-44CB-9081-31933B9A097F}" type="presParOf" srcId="{FFC97BBF-0731-40C2-AFD0-CB26E83694FC}" destId="{C19D3197-A2FA-415C-8DF0-7A641F4E35A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C8DEB-543E-407C-8BFC-E5D760D33BBD}">
      <dsp:nvSpPr>
        <dsp:cNvPr id="0" name=""/>
        <dsp:cNvSpPr/>
      </dsp:nvSpPr>
      <dsp:spPr>
        <a:xfrm>
          <a:off x="3629" y="1211541"/>
          <a:ext cx="2182137" cy="57600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Особая форма организации</a:t>
          </a:r>
          <a:endParaRPr lang="ru-RU" sz="1600" b="1" i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29" y="1211541"/>
        <a:ext cx="2182137" cy="576000"/>
      </dsp:txXfrm>
    </dsp:sp>
    <dsp:sp modelId="{DBEEAAC5-5CA4-463C-9FC4-4D2A159178A3}">
      <dsp:nvSpPr>
        <dsp:cNvPr id="0" name=""/>
        <dsp:cNvSpPr/>
      </dsp:nvSpPr>
      <dsp:spPr>
        <a:xfrm>
          <a:off x="3629" y="1787541"/>
          <a:ext cx="2182137" cy="2779312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В малой группе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индивидуально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29" y="1787541"/>
        <a:ext cx="2182137" cy="2779312"/>
      </dsp:txXfrm>
    </dsp:sp>
    <dsp:sp modelId="{8EFDF24E-498B-49FC-B776-6CA3CCD33202}">
      <dsp:nvSpPr>
        <dsp:cNvPr id="0" name=""/>
        <dsp:cNvSpPr/>
      </dsp:nvSpPr>
      <dsp:spPr>
        <a:xfrm>
          <a:off x="2491265" y="1211541"/>
          <a:ext cx="2182137" cy="57600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Times New Roman" pitchFamily="18" charset="0"/>
              <a:cs typeface="Times New Roman" pitchFamily="18" charset="0"/>
            </a:rPr>
            <a:t>Привычная обстановка в классе</a:t>
          </a:r>
          <a:endParaRPr lang="ru-RU" sz="1600" b="1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91265" y="1211541"/>
        <a:ext cx="2182137" cy="576000"/>
      </dsp:txXfrm>
    </dsp:sp>
    <dsp:sp modelId="{D920EF7D-AB3A-43DA-AD87-C89FD12D49F3}">
      <dsp:nvSpPr>
        <dsp:cNvPr id="0" name=""/>
        <dsp:cNvSpPr/>
      </dsp:nvSpPr>
      <dsp:spPr>
        <a:xfrm>
          <a:off x="2491265" y="1787541"/>
          <a:ext cx="2182137" cy="2779312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Присутствие своего учителя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Наличие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мнестических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опор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Общая организация деятельности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91265" y="1787541"/>
        <a:ext cx="2182137" cy="2779312"/>
      </dsp:txXfrm>
    </dsp:sp>
    <dsp:sp modelId="{50D1862F-8C85-41E6-9B45-A4C797243ABE}">
      <dsp:nvSpPr>
        <dsp:cNvPr id="0" name=""/>
        <dsp:cNvSpPr/>
      </dsp:nvSpPr>
      <dsp:spPr>
        <a:xfrm>
          <a:off x="4978902" y="1211541"/>
          <a:ext cx="2182137" cy="57600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Times New Roman" pitchFamily="18" charset="0"/>
              <a:cs typeface="Times New Roman" pitchFamily="18" charset="0"/>
            </a:rPr>
            <a:t>Адаптированные инструкции</a:t>
          </a:r>
          <a:endParaRPr lang="ru-RU" sz="1600" b="1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78902" y="1211541"/>
        <a:ext cx="2182137" cy="576000"/>
      </dsp:txXfrm>
    </dsp:sp>
    <dsp:sp modelId="{8A3C2699-2331-45C0-98A0-BD724BAAFD88}">
      <dsp:nvSpPr>
        <dsp:cNvPr id="0" name=""/>
        <dsp:cNvSpPr/>
      </dsp:nvSpPr>
      <dsp:spPr>
        <a:xfrm>
          <a:off x="4978902" y="1787541"/>
          <a:ext cx="2182137" cy="2779312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Упрощение формулировки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Поэтапность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выполнения заданий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Адаптирование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текста с учетом ООП (шрифт и т.д.)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78902" y="1787541"/>
        <a:ext cx="2182137" cy="2779312"/>
      </dsp:txXfrm>
    </dsp:sp>
    <dsp:sp modelId="{052E0947-3828-4AB9-8BD3-4A48400CC8CB}">
      <dsp:nvSpPr>
        <dsp:cNvPr id="0" name=""/>
        <dsp:cNvSpPr/>
      </dsp:nvSpPr>
      <dsp:spPr>
        <a:xfrm>
          <a:off x="7466539" y="1211541"/>
          <a:ext cx="2182137" cy="57600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>
              <a:latin typeface="Times New Roman" pitchFamily="18" charset="0"/>
              <a:cs typeface="Times New Roman" pitchFamily="18" charset="0"/>
            </a:rPr>
            <a:t>Продолжительность</a:t>
          </a:r>
          <a:endParaRPr lang="ru-RU" sz="1500" b="1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466539" y="1211541"/>
        <a:ext cx="2182137" cy="576000"/>
      </dsp:txXfrm>
    </dsp:sp>
    <dsp:sp modelId="{C19D3197-A2FA-415C-8DF0-7A641F4E35AF}">
      <dsp:nvSpPr>
        <dsp:cNvPr id="0" name=""/>
        <dsp:cNvSpPr/>
      </dsp:nvSpPr>
      <dsp:spPr>
        <a:xfrm>
          <a:off x="7466539" y="1787541"/>
          <a:ext cx="2182137" cy="2779312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Увеличение времени на выполнение задания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Короткий перерыв (10-15 мин)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466539" y="1787541"/>
        <a:ext cx="2182137" cy="27793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9">
            <a:extLst>
              <a:ext uri="{FF2B5EF4-FFF2-40B4-BE49-F238E27FC236}">
                <a16:creationId xmlns:a16="http://schemas.microsoft.com/office/drawing/2014/main" xmlns="" id="{9AE1E74B-28DA-4575-9FCD-5EA3699C4169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3043070" y="3113598"/>
            <a:ext cx="5983600" cy="15463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6133"/>
            </a:lvl1pPr>
            <a:lvl2pPr lvl="1" algn="ctr">
              <a:spcBef>
                <a:spcPts val="0"/>
              </a:spcBef>
              <a:buSzPct val="100000"/>
              <a:defRPr sz="6400"/>
            </a:lvl2pPr>
            <a:lvl3pPr lvl="2" algn="ctr">
              <a:spcBef>
                <a:spcPts val="0"/>
              </a:spcBef>
              <a:buSzPct val="100000"/>
              <a:defRPr sz="6400"/>
            </a:lvl3pPr>
            <a:lvl4pPr lvl="3" algn="ctr">
              <a:spcBef>
                <a:spcPts val="0"/>
              </a:spcBef>
              <a:buSzPct val="100000"/>
              <a:defRPr sz="6400"/>
            </a:lvl4pPr>
            <a:lvl5pPr lvl="4" algn="ctr">
              <a:spcBef>
                <a:spcPts val="0"/>
              </a:spcBef>
              <a:buSzPct val="100000"/>
              <a:defRPr sz="6400"/>
            </a:lvl5pPr>
            <a:lvl6pPr lvl="5" algn="ctr">
              <a:spcBef>
                <a:spcPts val="0"/>
              </a:spcBef>
              <a:buSzPct val="100000"/>
              <a:defRPr sz="6400"/>
            </a:lvl6pPr>
            <a:lvl7pPr lvl="6" algn="ctr">
              <a:spcBef>
                <a:spcPts val="0"/>
              </a:spcBef>
              <a:buSzPct val="100000"/>
              <a:defRPr sz="6400"/>
            </a:lvl7pPr>
            <a:lvl8pPr lvl="7" algn="ctr">
              <a:spcBef>
                <a:spcPts val="0"/>
              </a:spcBef>
              <a:buSzPct val="100000"/>
              <a:defRPr sz="6400"/>
            </a:lvl8pPr>
            <a:lvl9pPr lvl="8" algn="ctr">
              <a:spcBef>
                <a:spcPts val="0"/>
              </a:spcBef>
              <a:buSzPct val="100000"/>
              <a:defRPr sz="6400"/>
            </a:lvl9pPr>
          </a:lstStyle>
          <a:p>
            <a:endParaRPr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C33632C4-241F-4E27-BA8C-6F733C5ACA74}"/>
              </a:ext>
            </a:extLst>
          </p:cNvPr>
          <p:cNvGrpSpPr/>
          <p:nvPr userDrawn="1"/>
        </p:nvGrpSpPr>
        <p:grpSpPr>
          <a:xfrm>
            <a:off x="0" y="4720646"/>
            <a:ext cx="4946027" cy="1937028"/>
            <a:chOff x="0" y="4315039"/>
            <a:chExt cx="5981707" cy="2342635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xmlns="" id="{06321234-3275-475B-8295-A4D62FADBDBD}"/>
                </a:ext>
              </a:extLst>
            </p:cNvPr>
            <p:cNvSpPr/>
            <p:nvPr/>
          </p:nvSpPr>
          <p:spPr>
            <a:xfrm rot="10800000">
              <a:off x="4377793" y="5722065"/>
              <a:ext cx="421168" cy="356374"/>
            </a:xfrm>
            <a:prstGeom prst="hexagon">
              <a:avLst/>
            </a:prstGeom>
            <a:solidFill>
              <a:srgbClr val="9E6DA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exagon 4">
              <a:extLst>
                <a:ext uri="{FF2B5EF4-FFF2-40B4-BE49-F238E27FC236}">
                  <a16:creationId xmlns:a16="http://schemas.microsoft.com/office/drawing/2014/main" xmlns="" id="{BE56AD6C-6012-41E7-919B-F974E279F832}"/>
                </a:ext>
              </a:extLst>
            </p:cNvPr>
            <p:cNvSpPr/>
            <p:nvPr/>
          </p:nvSpPr>
          <p:spPr>
            <a:xfrm rot="10800000">
              <a:off x="3468658" y="5827265"/>
              <a:ext cx="435639" cy="368619"/>
            </a:xfrm>
            <a:prstGeom prst="hexagon">
              <a:avLst/>
            </a:prstGeom>
            <a:solidFill>
              <a:srgbClr val="CEDC4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xmlns="" id="{AEFB7188-E01B-465A-A29A-9BFC906D4DDB}"/>
                </a:ext>
              </a:extLst>
            </p:cNvPr>
            <p:cNvSpPr/>
            <p:nvPr/>
          </p:nvSpPr>
          <p:spPr>
            <a:xfrm rot="10800000">
              <a:off x="2486193" y="5936612"/>
              <a:ext cx="622522" cy="526749"/>
            </a:xfrm>
            <a:prstGeom prst="hexagon">
              <a:avLst/>
            </a:prstGeom>
            <a:solidFill>
              <a:srgbClr val="FDD04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xmlns="" id="{55EDF845-ACE0-4BB8-A554-7E6D29507DB7}"/>
                </a:ext>
              </a:extLst>
            </p:cNvPr>
            <p:cNvSpPr/>
            <p:nvPr/>
          </p:nvSpPr>
          <p:spPr>
            <a:xfrm rot="10800000">
              <a:off x="2307839" y="5666461"/>
              <a:ext cx="486883" cy="411977"/>
            </a:xfrm>
            <a:prstGeom prst="hexagon">
              <a:avLst/>
            </a:prstGeom>
            <a:solidFill>
              <a:srgbClr val="F9A746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xmlns="" id="{23524E8C-3DB8-4B3F-91FA-A2E521E5A15F}"/>
                </a:ext>
              </a:extLst>
            </p:cNvPr>
            <p:cNvSpPr/>
            <p:nvPr/>
          </p:nvSpPr>
          <p:spPr>
            <a:xfrm rot="10800000">
              <a:off x="1542157" y="5396900"/>
              <a:ext cx="944259" cy="798989"/>
            </a:xfrm>
            <a:prstGeom prst="hexagon">
              <a:avLst/>
            </a:prstGeom>
            <a:solidFill>
              <a:srgbClr val="EF6B7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xmlns="" id="{1FE4DF97-D5C3-432D-BD52-649854705136}"/>
                </a:ext>
              </a:extLst>
            </p:cNvPr>
            <p:cNvSpPr/>
            <p:nvPr/>
          </p:nvSpPr>
          <p:spPr>
            <a:xfrm rot="10800000">
              <a:off x="1353067" y="6149571"/>
              <a:ext cx="600486" cy="508103"/>
            </a:xfrm>
            <a:prstGeom prst="hexagon">
              <a:avLst/>
            </a:prstGeom>
            <a:solidFill>
              <a:srgbClr val="E360A4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xagon 10">
              <a:extLst>
                <a:ext uri="{FF2B5EF4-FFF2-40B4-BE49-F238E27FC236}">
                  <a16:creationId xmlns:a16="http://schemas.microsoft.com/office/drawing/2014/main" xmlns="" id="{6D5D5F2C-DE29-446B-9393-D952F957491B}"/>
                </a:ext>
              </a:extLst>
            </p:cNvPr>
            <p:cNvSpPr/>
            <p:nvPr/>
          </p:nvSpPr>
          <p:spPr>
            <a:xfrm rot="10800000">
              <a:off x="676042" y="5445442"/>
              <a:ext cx="1060333" cy="897205"/>
            </a:xfrm>
            <a:prstGeom prst="hexagon">
              <a:avLst/>
            </a:prstGeom>
            <a:solidFill>
              <a:srgbClr val="A74F9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Arrow: Pentagon 11">
              <a:extLst>
                <a:ext uri="{FF2B5EF4-FFF2-40B4-BE49-F238E27FC236}">
                  <a16:creationId xmlns:a16="http://schemas.microsoft.com/office/drawing/2014/main" xmlns="" id="{FC50A67B-A006-4E87-9D4C-887ED5D2E922}"/>
                </a:ext>
              </a:extLst>
            </p:cNvPr>
            <p:cNvSpPr/>
            <p:nvPr/>
          </p:nvSpPr>
          <p:spPr>
            <a:xfrm>
              <a:off x="0" y="4796871"/>
              <a:ext cx="1308316" cy="1606753"/>
            </a:xfrm>
            <a:prstGeom prst="homePlate">
              <a:avLst>
                <a:gd name="adj" fmla="val 34873"/>
              </a:avLst>
            </a:prstGeom>
            <a:solidFill>
              <a:srgbClr val="6A4A9C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xmlns="" id="{65F3C0AB-4FE0-4973-BAE8-8B8B07893BDE}"/>
                </a:ext>
              </a:extLst>
            </p:cNvPr>
            <p:cNvSpPr/>
            <p:nvPr/>
          </p:nvSpPr>
          <p:spPr>
            <a:xfrm rot="10800000">
              <a:off x="2925783" y="5948041"/>
              <a:ext cx="486883" cy="411977"/>
            </a:xfrm>
            <a:prstGeom prst="hexagon">
              <a:avLst/>
            </a:prstGeom>
            <a:solidFill>
              <a:srgbClr val="CEDC4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xmlns="" id="{56B67C92-7D6A-4C07-96FB-16D259F157A4}"/>
                </a:ext>
              </a:extLst>
            </p:cNvPr>
            <p:cNvSpPr/>
            <p:nvPr/>
          </p:nvSpPr>
          <p:spPr>
            <a:xfrm rot="10800000">
              <a:off x="3288819" y="5931822"/>
              <a:ext cx="258819" cy="219001"/>
            </a:xfrm>
            <a:prstGeom prst="hexagon">
              <a:avLst/>
            </a:prstGeom>
            <a:solidFill>
              <a:srgbClr val="FFFF0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xmlns="" id="{36C7E77D-7388-4B1A-B4C6-80ECA6DF9944}"/>
                </a:ext>
              </a:extLst>
            </p:cNvPr>
            <p:cNvSpPr/>
            <p:nvPr/>
          </p:nvSpPr>
          <p:spPr>
            <a:xfrm rot="10800000">
              <a:off x="3764001" y="5761446"/>
              <a:ext cx="258819" cy="219001"/>
            </a:xfrm>
            <a:prstGeom prst="hexagon">
              <a:avLst/>
            </a:prstGeom>
            <a:solidFill>
              <a:srgbClr val="FFFF0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xmlns="" id="{6B4A973A-E250-4CDF-9C79-0F2982911F2B}"/>
                </a:ext>
              </a:extLst>
            </p:cNvPr>
            <p:cNvSpPr/>
            <p:nvPr/>
          </p:nvSpPr>
          <p:spPr>
            <a:xfrm rot="10800000">
              <a:off x="3753025" y="5877441"/>
              <a:ext cx="622522" cy="526749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xmlns="" id="{62226299-36E5-406F-8C87-A7A06649D383}"/>
                </a:ext>
              </a:extLst>
            </p:cNvPr>
            <p:cNvSpPr/>
            <p:nvPr/>
          </p:nvSpPr>
          <p:spPr>
            <a:xfrm rot="10800000">
              <a:off x="4088708" y="6303262"/>
              <a:ext cx="378416" cy="320197"/>
            </a:xfrm>
            <a:prstGeom prst="hexagon">
              <a:avLst/>
            </a:prstGeom>
            <a:solidFill>
              <a:srgbClr val="746B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xmlns="" id="{B000769F-7432-4761-B273-CFB2D4253B7B}"/>
                </a:ext>
              </a:extLst>
            </p:cNvPr>
            <p:cNvSpPr/>
            <p:nvPr/>
          </p:nvSpPr>
          <p:spPr>
            <a:xfrm rot="10800000">
              <a:off x="4343889" y="6143164"/>
              <a:ext cx="378416" cy="320197"/>
            </a:xfrm>
            <a:prstGeom prst="hexagon">
              <a:avLst/>
            </a:prstGeom>
            <a:solidFill>
              <a:srgbClr val="0070C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xmlns="" id="{6D6DA56A-8AE0-4E66-964C-35B81689938A}"/>
                </a:ext>
              </a:extLst>
            </p:cNvPr>
            <p:cNvSpPr/>
            <p:nvPr/>
          </p:nvSpPr>
          <p:spPr>
            <a:xfrm rot="10800000">
              <a:off x="4603569" y="5476413"/>
              <a:ext cx="622522" cy="526749"/>
            </a:xfrm>
            <a:prstGeom prst="hexagon">
              <a:avLst/>
            </a:prstGeom>
            <a:solidFill>
              <a:srgbClr val="C37E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xmlns="" id="{45E9A253-764C-4E02-8925-46AC6A2C9402}"/>
                </a:ext>
              </a:extLst>
            </p:cNvPr>
            <p:cNvSpPr/>
            <p:nvPr/>
          </p:nvSpPr>
          <p:spPr>
            <a:xfrm rot="10800000">
              <a:off x="5124931" y="5549590"/>
              <a:ext cx="335416" cy="283813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xmlns="" id="{7242C4E3-0139-4C2E-811F-9F5CA9FB4940}"/>
                </a:ext>
              </a:extLst>
            </p:cNvPr>
            <p:cNvSpPr/>
            <p:nvPr/>
          </p:nvSpPr>
          <p:spPr>
            <a:xfrm rot="10800000">
              <a:off x="5437171" y="5352870"/>
              <a:ext cx="378492" cy="320263"/>
            </a:xfrm>
            <a:prstGeom prst="hexagon">
              <a:avLst/>
            </a:prstGeom>
            <a:solidFill>
              <a:srgbClr val="EB59A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xmlns="" id="{011AD425-0601-488C-B40F-97EA8033DE8A}"/>
                </a:ext>
              </a:extLst>
            </p:cNvPr>
            <p:cNvSpPr/>
            <p:nvPr/>
          </p:nvSpPr>
          <p:spPr>
            <a:xfrm rot="10800000">
              <a:off x="5722457" y="5352870"/>
              <a:ext cx="259250" cy="219366"/>
            </a:xfrm>
            <a:prstGeom prst="hexagon">
              <a:avLst/>
            </a:prstGeom>
            <a:solidFill>
              <a:srgbClr val="D9637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xmlns="" id="{5F7BDAAA-E406-4B1F-B836-8E58970A11E6}"/>
                </a:ext>
              </a:extLst>
            </p:cNvPr>
            <p:cNvSpPr/>
            <p:nvPr/>
          </p:nvSpPr>
          <p:spPr>
            <a:xfrm rot="10800000">
              <a:off x="338897" y="4315039"/>
              <a:ext cx="394263" cy="333607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6E371E66-75AD-4E0D-9337-942E9092AC4A}"/>
              </a:ext>
            </a:extLst>
          </p:cNvPr>
          <p:cNvGrpSpPr/>
          <p:nvPr userDrawn="1"/>
        </p:nvGrpSpPr>
        <p:grpSpPr>
          <a:xfrm>
            <a:off x="628306" y="114300"/>
            <a:ext cx="11563694" cy="3810000"/>
            <a:chOff x="637591" y="400050"/>
            <a:chExt cx="11563694" cy="3810000"/>
          </a:xfrm>
        </p:grpSpPr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xmlns="" id="{4EDB19EE-6C21-4284-AD02-CAC216846B35}"/>
                </a:ext>
              </a:extLst>
            </p:cNvPr>
            <p:cNvSpPr/>
            <p:nvPr/>
          </p:nvSpPr>
          <p:spPr>
            <a:xfrm>
              <a:off x="2924047" y="1732554"/>
              <a:ext cx="814194" cy="688934"/>
            </a:xfrm>
            <a:prstGeom prst="hexagon">
              <a:avLst/>
            </a:prstGeom>
            <a:solidFill>
              <a:srgbClr val="9E6DAD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xmlns="" id="{61F76851-8821-4B10-8A87-6ED16B98F7C9}"/>
                </a:ext>
              </a:extLst>
            </p:cNvPr>
            <p:cNvSpPr/>
            <p:nvPr/>
          </p:nvSpPr>
          <p:spPr>
            <a:xfrm>
              <a:off x="4653589" y="1505509"/>
              <a:ext cx="842169" cy="712606"/>
            </a:xfrm>
            <a:prstGeom prst="hexagon">
              <a:avLst/>
            </a:prstGeom>
            <a:solidFill>
              <a:srgbClr val="CEDC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xmlns="" id="{DDAC8738-1D3D-49BC-9770-19EFD30CE6CC}"/>
                </a:ext>
              </a:extLst>
            </p:cNvPr>
            <p:cNvSpPr/>
            <p:nvPr/>
          </p:nvSpPr>
          <p:spPr>
            <a:xfrm>
              <a:off x="6191591" y="988429"/>
              <a:ext cx="1203445" cy="1018300"/>
            </a:xfrm>
            <a:prstGeom prst="hexagon">
              <a:avLst/>
            </a:prstGeom>
            <a:solidFill>
              <a:srgbClr val="FDD041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Hexagon 27">
              <a:extLst>
                <a:ext uri="{FF2B5EF4-FFF2-40B4-BE49-F238E27FC236}">
                  <a16:creationId xmlns:a16="http://schemas.microsoft.com/office/drawing/2014/main" xmlns="" id="{E3EE09C3-6C9C-43ED-ADCD-F9AF779301A5}"/>
                </a:ext>
              </a:extLst>
            </p:cNvPr>
            <p:cNvSpPr/>
            <p:nvPr/>
          </p:nvSpPr>
          <p:spPr>
            <a:xfrm>
              <a:off x="6798595" y="1732554"/>
              <a:ext cx="941230" cy="796425"/>
            </a:xfrm>
            <a:prstGeom prst="hexagon">
              <a:avLst/>
            </a:prstGeom>
            <a:solidFill>
              <a:srgbClr val="F9A746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xmlns="" id="{C7D83CB6-3E0F-49CE-BC5C-A7BC08DF783D}"/>
                </a:ext>
              </a:extLst>
            </p:cNvPr>
            <p:cNvSpPr/>
            <p:nvPr/>
          </p:nvSpPr>
          <p:spPr>
            <a:xfrm>
              <a:off x="7394602" y="1505502"/>
              <a:ext cx="1825420" cy="1544587"/>
            </a:xfrm>
            <a:prstGeom prst="hexagon">
              <a:avLst/>
            </a:prstGeom>
            <a:solidFill>
              <a:srgbClr val="EF6B71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xmlns="" id="{D6DC4E84-D714-4306-98C6-A65E7E868996}"/>
                </a:ext>
              </a:extLst>
            </p:cNvPr>
            <p:cNvSpPr/>
            <p:nvPr/>
          </p:nvSpPr>
          <p:spPr>
            <a:xfrm>
              <a:off x="8424723" y="612787"/>
              <a:ext cx="1160844" cy="982253"/>
            </a:xfrm>
            <a:prstGeom prst="hexagon">
              <a:avLst/>
            </a:prstGeom>
            <a:solidFill>
              <a:srgbClr val="E360A4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xmlns="" id="{DE41F326-87C9-4A6F-8859-9099358CF356}"/>
                </a:ext>
              </a:extLst>
            </p:cNvPr>
            <p:cNvSpPr/>
            <p:nvPr/>
          </p:nvSpPr>
          <p:spPr>
            <a:xfrm>
              <a:off x="8844568" y="1221793"/>
              <a:ext cx="2049809" cy="1734454"/>
            </a:xfrm>
            <a:prstGeom prst="hexagon">
              <a:avLst/>
            </a:prstGeom>
            <a:solidFill>
              <a:srgbClr val="A74F9D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Arrow: Pentagon 31">
              <a:extLst>
                <a:ext uri="{FF2B5EF4-FFF2-40B4-BE49-F238E27FC236}">
                  <a16:creationId xmlns:a16="http://schemas.microsoft.com/office/drawing/2014/main" xmlns="" id="{C2EE2A71-6DCA-4069-9204-17707271FD3D}"/>
                </a:ext>
              </a:extLst>
            </p:cNvPr>
            <p:cNvSpPr/>
            <p:nvPr/>
          </p:nvSpPr>
          <p:spPr>
            <a:xfrm rot="10800000">
              <a:off x="9672079" y="1103913"/>
              <a:ext cx="2529206" cy="3106137"/>
            </a:xfrm>
            <a:prstGeom prst="homePlate">
              <a:avLst>
                <a:gd name="adj" fmla="val 34873"/>
              </a:avLst>
            </a:prstGeom>
            <a:solidFill>
              <a:srgbClr val="6A4A9C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xmlns="" id="{D1C6E90D-DFF5-42E5-9241-A03E54FD6814}"/>
                </a:ext>
              </a:extLst>
            </p:cNvPr>
            <p:cNvSpPr/>
            <p:nvPr/>
          </p:nvSpPr>
          <p:spPr>
            <a:xfrm>
              <a:off x="5604000" y="1188209"/>
              <a:ext cx="941230" cy="796425"/>
            </a:xfrm>
            <a:prstGeom prst="hexagon">
              <a:avLst/>
            </a:prstGeom>
            <a:solidFill>
              <a:srgbClr val="CEDC40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xmlns="" id="{A49B11E4-CDCB-4C26-93CE-BD9C09AC5A6C}"/>
                </a:ext>
              </a:extLst>
            </p:cNvPr>
            <p:cNvSpPr/>
            <p:nvPr/>
          </p:nvSpPr>
          <p:spPr>
            <a:xfrm>
              <a:off x="5343075" y="1592619"/>
              <a:ext cx="500344" cy="423369"/>
            </a:xfrm>
            <a:prstGeom prst="hexagon">
              <a:avLst/>
            </a:prstGeom>
            <a:solidFill>
              <a:srgbClr val="FFFF00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Hexagon 34">
              <a:extLst>
                <a:ext uri="{FF2B5EF4-FFF2-40B4-BE49-F238E27FC236}">
                  <a16:creationId xmlns:a16="http://schemas.microsoft.com/office/drawing/2014/main" xmlns="" id="{4D5212C3-7779-4110-A1C8-97210C192690}"/>
                </a:ext>
              </a:extLst>
            </p:cNvPr>
            <p:cNvSpPr/>
            <p:nvPr/>
          </p:nvSpPr>
          <p:spPr>
            <a:xfrm>
              <a:off x="4424463" y="1921985"/>
              <a:ext cx="500344" cy="423369"/>
            </a:xfrm>
            <a:prstGeom prst="hexagon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Hexagon 35">
              <a:extLst>
                <a:ext uri="{FF2B5EF4-FFF2-40B4-BE49-F238E27FC236}">
                  <a16:creationId xmlns:a16="http://schemas.microsoft.com/office/drawing/2014/main" xmlns="" id="{4BED7D4E-C92E-4C56-9709-C48ED2D1F2CA}"/>
                </a:ext>
              </a:extLst>
            </p:cNvPr>
            <p:cNvSpPr/>
            <p:nvPr/>
          </p:nvSpPr>
          <p:spPr>
            <a:xfrm>
              <a:off x="3742582" y="1102817"/>
              <a:ext cx="1203445" cy="1018300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xmlns="" id="{D32A5F9C-0B4A-4554-B8AB-6CA432B68B1C}"/>
                </a:ext>
              </a:extLst>
            </p:cNvPr>
            <p:cNvSpPr/>
            <p:nvPr/>
          </p:nvSpPr>
          <p:spPr>
            <a:xfrm>
              <a:off x="3565548" y="678929"/>
              <a:ext cx="731544" cy="618999"/>
            </a:xfrm>
            <a:prstGeom prst="hexagon">
              <a:avLst/>
            </a:prstGeom>
            <a:solidFill>
              <a:srgbClr val="746BB3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xmlns="" id="{4F7E1984-E1D3-418E-B0BB-E83760249180}"/>
                </a:ext>
              </a:extLst>
            </p:cNvPr>
            <p:cNvSpPr/>
            <p:nvPr/>
          </p:nvSpPr>
          <p:spPr>
            <a:xfrm>
              <a:off x="3072239" y="988428"/>
              <a:ext cx="731544" cy="618999"/>
            </a:xfrm>
            <a:prstGeom prst="hexagon">
              <a:avLst/>
            </a:prstGeom>
            <a:solidFill>
              <a:srgbClr val="0070C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Hexagon 38">
              <a:extLst>
                <a:ext uri="{FF2B5EF4-FFF2-40B4-BE49-F238E27FC236}">
                  <a16:creationId xmlns:a16="http://schemas.microsoft.com/office/drawing/2014/main" xmlns="" id="{D8505B16-517B-4EF8-9C3D-569A5DEE93FB}"/>
                </a:ext>
              </a:extLst>
            </p:cNvPr>
            <p:cNvSpPr/>
            <p:nvPr/>
          </p:nvSpPr>
          <p:spPr>
            <a:xfrm>
              <a:off x="2098329" y="1878074"/>
              <a:ext cx="1203445" cy="1018300"/>
            </a:xfrm>
            <a:prstGeom prst="hexagon">
              <a:avLst/>
            </a:prstGeom>
            <a:solidFill>
              <a:srgbClr val="C37EB3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Hexagon 39">
              <a:extLst>
                <a:ext uri="{FF2B5EF4-FFF2-40B4-BE49-F238E27FC236}">
                  <a16:creationId xmlns:a16="http://schemas.microsoft.com/office/drawing/2014/main" xmlns="" id="{4AB83997-07F8-46DE-A7FC-4E98B9E9EC7F}"/>
                </a:ext>
              </a:extLst>
            </p:cNvPr>
            <p:cNvSpPr/>
            <p:nvPr/>
          </p:nvSpPr>
          <p:spPr>
            <a:xfrm>
              <a:off x="1645474" y="2206250"/>
              <a:ext cx="648417" cy="548661"/>
            </a:xfrm>
            <a:prstGeom prst="hexagon">
              <a:avLst/>
            </a:prstGeom>
            <a:solidFill>
              <a:srgbClr val="00B0F0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xmlns="" id="{D42F524D-E752-4C1E-AFED-378AC9AA1D7A}"/>
                </a:ext>
              </a:extLst>
            </p:cNvPr>
            <p:cNvSpPr/>
            <p:nvPr/>
          </p:nvSpPr>
          <p:spPr>
            <a:xfrm>
              <a:off x="958582" y="2516081"/>
              <a:ext cx="731692" cy="619124"/>
            </a:xfrm>
            <a:prstGeom prst="hexagon">
              <a:avLst/>
            </a:prstGeom>
            <a:solidFill>
              <a:srgbClr val="EB59A1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xmlns="" id="{507C4AE6-CAFC-4726-B08E-29F1888D89F5}"/>
                </a:ext>
              </a:extLst>
            </p:cNvPr>
            <p:cNvSpPr/>
            <p:nvPr/>
          </p:nvSpPr>
          <p:spPr>
            <a:xfrm>
              <a:off x="637591" y="2711132"/>
              <a:ext cx="501177" cy="424073"/>
            </a:xfrm>
            <a:prstGeom prst="hexagon">
              <a:avLst/>
            </a:prstGeom>
            <a:solidFill>
              <a:srgbClr val="D9637E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xmlns="" id="{88E4B021-DB12-476F-9A46-801D697AE2AA}"/>
                </a:ext>
              </a:extLst>
            </p:cNvPr>
            <p:cNvSpPr/>
            <p:nvPr/>
          </p:nvSpPr>
          <p:spPr>
            <a:xfrm>
              <a:off x="10760487" y="400050"/>
              <a:ext cx="762180" cy="644922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Hexagon 43">
              <a:extLst>
                <a:ext uri="{FF2B5EF4-FFF2-40B4-BE49-F238E27FC236}">
                  <a16:creationId xmlns:a16="http://schemas.microsoft.com/office/drawing/2014/main" xmlns="" id="{534337C9-2C7D-4E96-AAC3-92632BD04D8F}"/>
                </a:ext>
              </a:extLst>
            </p:cNvPr>
            <p:cNvSpPr/>
            <p:nvPr/>
          </p:nvSpPr>
          <p:spPr>
            <a:xfrm rot="10800000">
              <a:off x="958581" y="1046626"/>
              <a:ext cx="542307" cy="458875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Hexagon 44">
              <a:extLst>
                <a:ext uri="{FF2B5EF4-FFF2-40B4-BE49-F238E27FC236}">
                  <a16:creationId xmlns:a16="http://schemas.microsoft.com/office/drawing/2014/main" xmlns="" id="{10261C75-2005-4ACD-90DA-4C74B77B2972}"/>
                </a:ext>
              </a:extLst>
            </p:cNvPr>
            <p:cNvSpPr/>
            <p:nvPr/>
          </p:nvSpPr>
          <p:spPr>
            <a:xfrm>
              <a:off x="637591" y="617479"/>
              <a:ext cx="250588" cy="212036"/>
            </a:xfrm>
            <a:prstGeom prst="hexagon">
              <a:avLst/>
            </a:prstGeom>
            <a:solidFill>
              <a:srgbClr val="D9637E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xmlns="" id="{AB689D86-DB87-43E7-A3E3-440143EA4B61}"/>
                </a:ext>
              </a:extLst>
            </p:cNvPr>
            <p:cNvSpPr/>
            <p:nvPr/>
          </p:nvSpPr>
          <p:spPr>
            <a:xfrm>
              <a:off x="800046" y="1337479"/>
              <a:ext cx="412462" cy="349007"/>
            </a:xfrm>
            <a:prstGeom prst="hexagon">
              <a:avLst/>
            </a:prstGeom>
            <a:solidFill>
              <a:srgbClr val="FFFF00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3188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ig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/>
          <p:nvPr/>
        </p:nvSpPr>
        <p:spPr>
          <a:xfrm rot="-5400000">
            <a:off x="-265401" y="1608641"/>
            <a:ext cx="1358399" cy="827600"/>
          </a:xfrm>
          <a:prstGeom prst="parallelogram">
            <a:avLst>
              <a:gd name="adj" fmla="val 81897"/>
            </a:avLst>
          </a:prstGeom>
          <a:solidFill>
            <a:srgbClr val="FFFFFF">
              <a:alpha val="14229"/>
            </a:srgbClr>
          </a:solidFill>
          <a:ln>
            <a:noFill/>
          </a:ln>
        </p:spPr>
        <p:txBody>
          <a:bodyPr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47519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ctrTitle"/>
          </p:nvPr>
        </p:nvSpPr>
        <p:spPr>
          <a:xfrm>
            <a:off x="3530534" y="2212734"/>
            <a:ext cx="5130799" cy="15463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defRPr/>
            </a:lvl1pPr>
            <a:lvl2pPr lvl="1" algn="ctr" rtl="0">
              <a:spcBef>
                <a:spcPts val="0"/>
              </a:spcBef>
              <a:defRPr/>
            </a:lvl2pPr>
            <a:lvl3pPr lvl="2" algn="ctr" rtl="0">
              <a:spcBef>
                <a:spcPts val="0"/>
              </a:spcBef>
              <a:defRPr/>
            </a:lvl3pPr>
            <a:lvl4pPr lvl="3" algn="ctr" rtl="0">
              <a:spcBef>
                <a:spcPts val="0"/>
              </a:spcBef>
              <a:defRPr/>
            </a:lvl4pPr>
            <a:lvl5pPr lvl="4" algn="ctr" rtl="0">
              <a:spcBef>
                <a:spcPts val="0"/>
              </a:spcBef>
              <a:defRPr/>
            </a:lvl5pPr>
            <a:lvl6pPr lvl="5" algn="ctr" rtl="0">
              <a:spcBef>
                <a:spcPts val="0"/>
              </a:spcBef>
              <a:defRPr/>
            </a:lvl6pPr>
            <a:lvl7pPr lvl="6" algn="ctr" rtl="0">
              <a:spcBef>
                <a:spcPts val="0"/>
              </a:spcBef>
              <a:defRPr/>
            </a:lvl7pPr>
            <a:lvl8pPr lvl="7" algn="ctr" rtl="0">
              <a:spcBef>
                <a:spcPts val="0"/>
              </a:spcBef>
              <a:defRPr/>
            </a:lvl8pPr>
            <a:lvl9pPr lvl="8" algn="ctr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ubTitle" idx="1"/>
          </p:nvPr>
        </p:nvSpPr>
        <p:spPr>
          <a:xfrm>
            <a:off x="3530634" y="3685134"/>
            <a:ext cx="5130799" cy="10463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buClr>
                <a:srgbClr val="33CCFF"/>
              </a:buClr>
              <a:buSzPct val="100000"/>
              <a:buNone/>
              <a:defRPr sz="2400">
                <a:solidFill>
                  <a:srgbClr val="33CCFF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33CCFF"/>
              </a:buClr>
              <a:buSzPct val="100000"/>
              <a:buNone/>
              <a:defRPr sz="2400">
                <a:solidFill>
                  <a:srgbClr val="33CCFF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33CCFF"/>
              </a:buClr>
              <a:buSzPct val="100000"/>
              <a:buNone/>
              <a:defRPr sz="2400">
                <a:solidFill>
                  <a:srgbClr val="33CCFF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33CCFF"/>
              </a:buClr>
              <a:buSzPct val="100000"/>
              <a:buNone/>
              <a:defRPr sz="2400">
                <a:solidFill>
                  <a:srgbClr val="33CCFF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33CCFF"/>
              </a:buClr>
              <a:buSzPct val="100000"/>
              <a:buNone/>
              <a:defRPr sz="2400">
                <a:solidFill>
                  <a:srgbClr val="33CCFF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33CCFF"/>
              </a:buClr>
              <a:buSzPct val="100000"/>
              <a:buNone/>
              <a:defRPr sz="2400">
                <a:solidFill>
                  <a:srgbClr val="33CCFF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33CCFF"/>
              </a:buClr>
              <a:buSzPct val="100000"/>
              <a:buNone/>
              <a:defRPr sz="2400">
                <a:solidFill>
                  <a:srgbClr val="33CCFF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33CCFF"/>
              </a:buClr>
              <a:buSzPct val="100000"/>
              <a:buNone/>
              <a:defRPr sz="2400">
                <a:solidFill>
                  <a:srgbClr val="33CCFF"/>
                </a:solidFill>
              </a:defRPr>
            </a:lvl8pPr>
            <a:lvl9pPr lvl="8" algn="ctr" rtl="0">
              <a:spcBef>
                <a:spcPts val="0"/>
              </a:spcBef>
              <a:buClr>
                <a:srgbClr val="33CCFF"/>
              </a:buClr>
              <a:buSzPct val="100000"/>
              <a:buNone/>
              <a:defRPr sz="2400">
                <a:solidFill>
                  <a:srgbClr val="33CCFF"/>
                </a:solidFill>
              </a:defRPr>
            </a:lvl9pPr>
          </a:lstStyle>
          <a:p>
            <a:endParaRPr/>
          </a:p>
        </p:txBody>
      </p:sp>
      <p:sp>
        <p:nvSpPr>
          <p:cNvPr id="28" name="Shape 28"/>
          <p:cNvSpPr/>
          <p:nvPr/>
        </p:nvSpPr>
        <p:spPr>
          <a:xfrm rot="-5400000">
            <a:off x="-256797" y="2600789"/>
            <a:ext cx="1314399" cy="800800"/>
          </a:xfrm>
          <a:prstGeom prst="parallelogram">
            <a:avLst>
              <a:gd name="adj" fmla="val 81897"/>
            </a:avLst>
          </a:prstGeom>
          <a:solidFill>
            <a:srgbClr val="FFFFFF">
              <a:alpha val="14229"/>
            </a:srgbClr>
          </a:solidFill>
          <a:ln>
            <a:noFill/>
          </a:ln>
        </p:spPr>
        <p:txBody>
          <a:bodyPr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Shape 31"/>
          <p:cNvSpPr/>
          <p:nvPr/>
        </p:nvSpPr>
        <p:spPr>
          <a:xfrm rot="-5400000" flipH="1">
            <a:off x="9754537" y="3736365"/>
            <a:ext cx="1370399" cy="834800"/>
          </a:xfrm>
          <a:prstGeom prst="parallelogram">
            <a:avLst>
              <a:gd name="adj" fmla="val 81897"/>
            </a:avLst>
          </a:prstGeom>
          <a:solidFill>
            <a:srgbClr val="FFFFFF">
              <a:alpha val="14229"/>
            </a:srgbClr>
          </a:solidFill>
          <a:ln>
            <a:noFill/>
          </a:ln>
        </p:spPr>
        <p:txBody>
          <a:bodyPr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DA595946-0304-4502-9936-3E0D6BBD38D8}"/>
              </a:ext>
            </a:extLst>
          </p:cNvPr>
          <p:cNvGrpSpPr/>
          <p:nvPr userDrawn="1"/>
        </p:nvGrpSpPr>
        <p:grpSpPr>
          <a:xfrm rot="16200000">
            <a:off x="-1752420" y="2135251"/>
            <a:ext cx="6368937" cy="2098434"/>
            <a:chOff x="637591" y="400050"/>
            <a:chExt cx="11563694" cy="3810000"/>
          </a:xfrm>
        </p:grpSpPr>
        <p:sp>
          <p:nvSpPr>
            <p:cNvPr id="7" name="Hexagon 6">
              <a:extLst>
                <a:ext uri="{FF2B5EF4-FFF2-40B4-BE49-F238E27FC236}">
                  <a16:creationId xmlns:a16="http://schemas.microsoft.com/office/drawing/2014/main" xmlns="" id="{7A0D10E7-4D3D-4D5A-A021-C226B097CD11}"/>
                </a:ext>
              </a:extLst>
            </p:cNvPr>
            <p:cNvSpPr/>
            <p:nvPr/>
          </p:nvSpPr>
          <p:spPr>
            <a:xfrm>
              <a:off x="2924047" y="1732554"/>
              <a:ext cx="814194" cy="688934"/>
            </a:xfrm>
            <a:prstGeom prst="hexagon">
              <a:avLst/>
            </a:prstGeom>
            <a:solidFill>
              <a:srgbClr val="9E6DAD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xmlns="" id="{B68AEC24-F453-4AB0-9B32-BC786B43F73C}"/>
                </a:ext>
              </a:extLst>
            </p:cNvPr>
            <p:cNvSpPr/>
            <p:nvPr/>
          </p:nvSpPr>
          <p:spPr>
            <a:xfrm>
              <a:off x="4653589" y="1505509"/>
              <a:ext cx="842169" cy="712606"/>
            </a:xfrm>
            <a:prstGeom prst="hexagon">
              <a:avLst/>
            </a:prstGeom>
            <a:solidFill>
              <a:srgbClr val="CEDC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xmlns="" id="{013DE45E-D06E-409A-8DB3-ABB3C34BDD51}"/>
                </a:ext>
              </a:extLst>
            </p:cNvPr>
            <p:cNvSpPr/>
            <p:nvPr/>
          </p:nvSpPr>
          <p:spPr>
            <a:xfrm>
              <a:off x="6191591" y="988429"/>
              <a:ext cx="1203445" cy="1018300"/>
            </a:xfrm>
            <a:prstGeom prst="hexagon">
              <a:avLst/>
            </a:prstGeom>
            <a:solidFill>
              <a:srgbClr val="FDD041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xmlns="" id="{E6F69427-002C-446B-BDBA-52E53829C452}"/>
                </a:ext>
              </a:extLst>
            </p:cNvPr>
            <p:cNvSpPr/>
            <p:nvPr/>
          </p:nvSpPr>
          <p:spPr>
            <a:xfrm>
              <a:off x="6798595" y="1732554"/>
              <a:ext cx="941230" cy="796425"/>
            </a:xfrm>
            <a:prstGeom prst="hexagon">
              <a:avLst/>
            </a:prstGeom>
            <a:solidFill>
              <a:srgbClr val="F9A746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xagon 10">
              <a:extLst>
                <a:ext uri="{FF2B5EF4-FFF2-40B4-BE49-F238E27FC236}">
                  <a16:creationId xmlns:a16="http://schemas.microsoft.com/office/drawing/2014/main" xmlns="" id="{85815956-9D0D-4385-8EE6-5E65915AD557}"/>
                </a:ext>
              </a:extLst>
            </p:cNvPr>
            <p:cNvSpPr/>
            <p:nvPr/>
          </p:nvSpPr>
          <p:spPr>
            <a:xfrm>
              <a:off x="7394602" y="1505502"/>
              <a:ext cx="1825420" cy="1544587"/>
            </a:xfrm>
            <a:prstGeom prst="hexagon">
              <a:avLst/>
            </a:prstGeom>
            <a:solidFill>
              <a:srgbClr val="EF6B71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xmlns="" id="{39D566BE-DA66-4562-A39C-C897BA7A48C8}"/>
                </a:ext>
              </a:extLst>
            </p:cNvPr>
            <p:cNvSpPr/>
            <p:nvPr/>
          </p:nvSpPr>
          <p:spPr>
            <a:xfrm>
              <a:off x="8424723" y="612787"/>
              <a:ext cx="1160844" cy="982253"/>
            </a:xfrm>
            <a:prstGeom prst="hexagon">
              <a:avLst/>
            </a:prstGeom>
            <a:solidFill>
              <a:srgbClr val="E360A4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xmlns="" id="{3B3F1BBA-EBD4-405F-95F7-ECF03FE38D03}"/>
                </a:ext>
              </a:extLst>
            </p:cNvPr>
            <p:cNvSpPr/>
            <p:nvPr/>
          </p:nvSpPr>
          <p:spPr>
            <a:xfrm>
              <a:off x="8844568" y="1221793"/>
              <a:ext cx="2049809" cy="1734454"/>
            </a:xfrm>
            <a:prstGeom prst="hexagon">
              <a:avLst/>
            </a:prstGeom>
            <a:solidFill>
              <a:srgbClr val="A74F9D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Arrow: Pentagon 13">
              <a:extLst>
                <a:ext uri="{FF2B5EF4-FFF2-40B4-BE49-F238E27FC236}">
                  <a16:creationId xmlns:a16="http://schemas.microsoft.com/office/drawing/2014/main" xmlns="" id="{FAB1F28A-88E7-46A5-9A4E-194F8B141AD0}"/>
                </a:ext>
              </a:extLst>
            </p:cNvPr>
            <p:cNvSpPr/>
            <p:nvPr/>
          </p:nvSpPr>
          <p:spPr>
            <a:xfrm rot="10800000">
              <a:off x="9672079" y="1103913"/>
              <a:ext cx="2529206" cy="3106137"/>
            </a:xfrm>
            <a:prstGeom prst="homePlate">
              <a:avLst>
                <a:gd name="adj" fmla="val 34873"/>
              </a:avLst>
            </a:prstGeom>
            <a:solidFill>
              <a:srgbClr val="6A4A9C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xmlns="" id="{C523AF79-6B09-40AD-852A-D4FF00B8B7FB}"/>
                </a:ext>
              </a:extLst>
            </p:cNvPr>
            <p:cNvSpPr/>
            <p:nvPr/>
          </p:nvSpPr>
          <p:spPr>
            <a:xfrm>
              <a:off x="5604000" y="1188209"/>
              <a:ext cx="941230" cy="796425"/>
            </a:xfrm>
            <a:prstGeom prst="hexagon">
              <a:avLst/>
            </a:prstGeom>
            <a:solidFill>
              <a:srgbClr val="CEDC40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xmlns="" id="{147A9020-1D10-484A-9153-D12047DE2F8A}"/>
                </a:ext>
              </a:extLst>
            </p:cNvPr>
            <p:cNvSpPr/>
            <p:nvPr/>
          </p:nvSpPr>
          <p:spPr>
            <a:xfrm>
              <a:off x="5343075" y="1592619"/>
              <a:ext cx="500344" cy="423369"/>
            </a:xfrm>
            <a:prstGeom prst="hexagon">
              <a:avLst/>
            </a:prstGeom>
            <a:solidFill>
              <a:srgbClr val="FFFF00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xmlns="" id="{EF307D46-C8FE-4C5C-A16D-0D560BE4755F}"/>
                </a:ext>
              </a:extLst>
            </p:cNvPr>
            <p:cNvSpPr/>
            <p:nvPr/>
          </p:nvSpPr>
          <p:spPr>
            <a:xfrm>
              <a:off x="4424463" y="1921985"/>
              <a:ext cx="500344" cy="423369"/>
            </a:xfrm>
            <a:prstGeom prst="hexagon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xmlns="" id="{ECF04716-24A6-467B-8885-32EE2309B163}"/>
                </a:ext>
              </a:extLst>
            </p:cNvPr>
            <p:cNvSpPr/>
            <p:nvPr/>
          </p:nvSpPr>
          <p:spPr>
            <a:xfrm>
              <a:off x="3742582" y="1102817"/>
              <a:ext cx="1203445" cy="1018300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xmlns="" id="{5C9056EC-C296-44C2-8287-97FC27AC056E}"/>
                </a:ext>
              </a:extLst>
            </p:cNvPr>
            <p:cNvSpPr/>
            <p:nvPr/>
          </p:nvSpPr>
          <p:spPr>
            <a:xfrm>
              <a:off x="3565548" y="678929"/>
              <a:ext cx="731544" cy="618999"/>
            </a:xfrm>
            <a:prstGeom prst="hexagon">
              <a:avLst/>
            </a:prstGeom>
            <a:solidFill>
              <a:srgbClr val="746BB3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xmlns="" id="{2F3B9581-CA87-4102-B100-CAEC2B306A27}"/>
                </a:ext>
              </a:extLst>
            </p:cNvPr>
            <p:cNvSpPr/>
            <p:nvPr/>
          </p:nvSpPr>
          <p:spPr>
            <a:xfrm>
              <a:off x="3072239" y="988428"/>
              <a:ext cx="731544" cy="618999"/>
            </a:xfrm>
            <a:prstGeom prst="hexagon">
              <a:avLst/>
            </a:prstGeom>
            <a:solidFill>
              <a:srgbClr val="0070C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xmlns="" id="{D078CE26-6812-4391-8743-ED12CBC31CED}"/>
                </a:ext>
              </a:extLst>
            </p:cNvPr>
            <p:cNvSpPr/>
            <p:nvPr/>
          </p:nvSpPr>
          <p:spPr>
            <a:xfrm>
              <a:off x="2098329" y="1878074"/>
              <a:ext cx="1203445" cy="1018300"/>
            </a:xfrm>
            <a:prstGeom prst="hexagon">
              <a:avLst/>
            </a:prstGeom>
            <a:solidFill>
              <a:srgbClr val="C37EB3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xmlns="" id="{597FE93B-F8C7-4278-AEA8-E5DADC231164}"/>
                </a:ext>
              </a:extLst>
            </p:cNvPr>
            <p:cNvSpPr/>
            <p:nvPr/>
          </p:nvSpPr>
          <p:spPr>
            <a:xfrm>
              <a:off x="1645474" y="2206250"/>
              <a:ext cx="648417" cy="548661"/>
            </a:xfrm>
            <a:prstGeom prst="hexagon">
              <a:avLst/>
            </a:prstGeom>
            <a:solidFill>
              <a:srgbClr val="00B0F0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xmlns="" id="{205B794E-7E42-4414-B205-6E8CE1051674}"/>
                </a:ext>
              </a:extLst>
            </p:cNvPr>
            <p:cNvSpPr/>
            <p:nvPr/>
          </p:nvSpPr>
          <p:spPr>
            <a:xfrm>
              <a:off x="958582" y="2516081"/>
              <a:ext cx="731692" cy="619124"/>
            </a:xfrm>
            <a:prstGeom prst="hexagon">
              <a:avLst/>
            </a:prstGeom>
            <a:solidFill>
              <a:srgbClr val="EB59A1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xmlns="" id="{50E080CB-F4D8-4FBF-9E43-99CF0392D260}"/>
                </a:ext>
              </a:extLst>
            </p:cNvPr>
            <p:cNvSpPr/>
            <p:nvPr/>
          </p:nvSpPr>
          <p:spPr>
            <a:xfrm>
              <a:off x="637591" y="2711132"/>
              <a:ext cx="501177" cy="424073"/>
            </a:xfrm>
            <a:prstGeom prst="hexagon">
              <a:avLst/>
            </a:prstGeom>
            <a:solidFill>
              <a:srgbClr val="D9637E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xmlns="" id="{B218CC48-A1FF-4D1B-91E8-4DD2D37CFD75}"/>
                </a:ext>
              </a:extLst>
            </p:cNvPr>
            <p:cNvSpPr/>
            <p:nvPr/>
          </p:nvSpPr>
          <p:spPr>
            <a:xfrm>
              <a:off x="10760487" y="400050"/>
              <a:ext cx="762180" cy="644922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xmlns="" id="{88C9EA5F-ACF0-4E20-B370-04BF8D09F5AB}"/>
                </a:ext>
              </a:extLst>
            </p:cNvPr>
            <p:cNvSpPr/>
            <p:nvPr/>
          </p:nvSpPr>
          <p:spPr>
            <a:xfrm rot="10800000">
              <a:off x="958581" y="1046626"/>
              <a:ext cx="542307" cy="458875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xmlns="" id="{952B42A9-E844-4A16-A330-18DFF4A37129}"/>
                </a:ext>
              </a:extLst>
            </p:cNvPr>
            <p:cNvSpPr/>
            <p:nvPr/>
          </p:nvSpPr>
          <p:spPr>
            <a:xfrm>
              <a:off x="637591" y="617479"/>
              <a:ext cx="250588" cy="212036"/>
            </a:xfrm>
            <a:prstGeom prst="hexagon">
              <a:avLst/>
            </a:prstGeom>
            <a:solidFill>
              <a:srgbClr val="D9637E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xmlns="" id="{5F8AB126-7ED8-4E99-B7AB-90110BBC33CB}"/>
                </a:ext>
              </a:extLst>
            </p:cNvPr>
            <p:cNvSpPr/>
            <p:nvPr/>
          </p:nvSpPr>
          <p:spPr>
            <a:xfrm>
              <a:off x="800046" y="1337479"/>
              <a:ext cx="412462" cy="349007"/>
            </a:xfrm>
            <a:prstGeom prst="hexagon">
              <a:avLst/>
            </a:prstGeom>
            <a:solidFill>
              <a:srgbClr val="FFFF00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Arrow: Pentagon 32">
            <a:extLst>
              <a:ext uri="{FF2B5EF4-FFF2-40B4-BE49-F238E27FC236}">
                <a16:creationId xmlns:a16="http://schemas.microsoft.com/office/drawing/2014/main" xmlns="" id="{CA75FF72-77BC-4166-B97E-0546B0C8DA68}"/>
              </a:ext>
            </a:extLst>
          </p:cNvPr>
          <p:cNvSpPr/>
          <p:nvPr userDrawn="1"/>
        </p:nvSpPr>
        <p:spPr>
          <a:xfrm rot="10800000">
            <a:off x="8981768" y="-2"/>
            <a:ext cx="3210232" cy="6858001"/>
          </a:xfrm>
          <a:prstGeom prst="homePlate">
            <a:avLst>
              <a:gd name="adj" fmla="val 34873"/>
            </a:avLst>
          </a:prstGeom>
          <a:solidFill>
            <a:srgbClr val="6A4A9C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xmlns="" id="{6949A927-382E-4BDC-B6B1-B50BA295E217}"/>
              </a:ext>
            </a:extLst>
          </p:cNvPr>
          <p:cNvSpPr/>
          <p:nvPr userDrawn="1"/>
        </p:nvSpPr>
        <p:spPr>
          <a:xfrm>
            <a:off x="9347148" y="0"/>
            <a:ext cx="960620" cy="812833"/>
          </a:xfrm>
          <a:prstGeom prst="hexagon">
            <a:avLst/>
          </a:prstGeom>
          <a:solidFill>
            <a:srgbClr val="00B0F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xmlns="" id="{28D53DC7-5F57-41FD-B95F-5D04A85F96C6}"/>
              </a:ext>
            </a:extLst>
          </p:cNvPr>
          <p:cNvSpPr/>
          <p:nvPr userDrawn="1"/>
        </p:nvSpPr>
        <p:spPr>
          <a:xfrm>
            <a:off x="9136427" y="486200"/>
            <a:ext cx="626162" cy="529830"/>
          </a:xfrm>
          <a:prstGeom prst="hexagon">
            <a:avLst/>
          </a:prstGeom>
          <a:solidFill>
            <a:srgbClr val="FFFF0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Hexagon 35">
            <a:extLst>
              <a:ext uri="{FF2B5EF4-FFF2-40B4-BE49-F238E27FC236}">
                <a16:creationId xmlns:a16="http://schemas.microsoft.com/office/drawing/2014/main" xmlns="" id="{2BEA8C2E-543B-4F36-9358-62ADC1B30EB9}"/>
              </a:ext>
            </a:extLst>
          </p:cNvPr>
          <p:cNvSpPr/>
          <p:nvPr userDrawn="1"/>
        </p:nvSpPr>
        <p:spPr>
          <a:xfrm>
            <a:off x="8828244" y="373761"/>
            <a:ext cx="518903" cy="439072"/>
          </a:xfrm>
          <a:prstGeom prst="hexagon">
            <a:avLst/>
          </a:prstGeom>
          <a:solidFill>
            <a:srgbClr val="FF00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Hexagon 36">
            <a:extLst>
              <a:ext uri="{FF2B5EF4-FFF2-40B4-BE49-F238E27FC236}">
                <a16:creationId xmlns:a16="http://schemas.microsoft.com/office/drawing/2014/main" xmlns="" id="{94921298-CDBD-4C5A-9B50-DCA035C1549D}"/>
              </a:ext>
            </a:extLst>
          </p:cNvPr>
          <p:cNvSpPr/>
          <p:nvPr userDrawn="1"/>
        </p:nvSpPr>
        <p:spPr>
          <a:xfrm>
            <a:off x="8278167" y="86314"/>
            <a:ext cx="626162" cy="529830"/>
          </a:xfrm>
          <a:prstGeom prst="hexagon">
            <a:avLst/>
          </a:prstGeom>
          <a:solidFill>
            <a:srgbClr val="CD94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87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1908257" y="2506324"/>
            <a:ext cx="8361821" cy="184445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lIns="91425" tIns="91425" rIns="91425" bIns="91425" anchor="ctr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defRPr b="1" i="1"/>
            </a:lvl1pPr>
            <a:lvl2pPr lvl="1" algn="ctr" rtl="0">
              <a:spcBef>
                <a:spcPts val="0"/>
              </a:spcBef>
              <a:defRPr b="1" i="1"/>
            </a:lvl2pPr>
            <a:lvl3pPr lvl="2" algn="ctr" rtl="0">
              <a:spcBef>
                <a:spcPts val="0"/>
              </a:spcBef>
              <a:defRPr b="1" i="1"/>
            </a:lvl3pPr>
            <a:lvl4pPr lvl="3" algn="ctr" rtl="0">
              <a:spcBef>
                <a:spcPts val="0"/>
              </a:spcBef>
              <a:defRPr b="1" i="1"/>
            </a:lvl4pPr>
            <a:lvl5pPr lvl="4" algn="ctr" rtl="0">
              <a:spcBef>
                <a:spcPts val="0"/>
              </a:spcBef>
              <a:defRPr b="1" i="1"/>
            </a:lvl5pPr>
            <a:lvl6pPr lvl="5" algn="ctr" rtl="0">
              <a:spcBef>
                <a:spcPts val="0"/>
              </a:spcBef>
              <a:defRPr b="1" i="1"/>
            </a:lvl6pPr>
            <a:lvl7pPr lvl="6" algn="ctr" rtl="0">
              <a:spcBef>
                <a:spcPts val="0"/>
              </a:spcBef>
              <a:defRPr b="1" i="1"/>
            </a:lvl7pPr>
            <a:lvl8pPr lvl="7" algn="ctr" rtl="0">
              <a:spcBef>
                <a:spcPts val="0"/>
              </a:spcBef>
              <a:defRPr b="1" i="1"/>
            </a:lvl8pPr>
            <a:lvl9pPr lvl="8" algn="ctr">
              <a:spcBef>
                <a:spcPts val="0"/>
              </a:spcBef>
              <a:defRPr b="1" i="1"/>
            </a:lvl9pPr>
          </a:lstStyle>
          <a:p>
            <a:endParaRPr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381C9912-75B0-42D4-8472-14514989DFF0}"/>
              </a:ext>
            </a:extLst>
          </p:cNvPr>
          <p:cNvGrpSpPr/>
          <p:nvPr userDrawn="1"/>
        </p:nvGrpSpPr>
        <p:grpSpPr>
          <a:xfrm>
            <a:off x="0" y="4720646"/>
            <a:ext cx="4946027" cy="1937028"/>
            <a:chOff x="0" y="4315039"/>
            <a:chExt cx="5981707" cy="2342635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xmlns="" id="{900282F5-4958-4401-ACA9-4D12DC22ED87}"/>
                </a:ext>
              </a:extLst>
            </p:cNvPr>
            <p:cNvSpPr/>
            <p:nvPr/>
          </p:nvSpPr>
          <p:spPr>
            <a:xfrm rot="10800000">
              <a:off x="4377793" y="5722065"/>
              <a:ext cx="421168" cy="356374"/>
            </a:xfrm>
            <a:prstGeom prst="hexagon">
              <a:avLst/>
            </a:prstGeom>
            <a:solidFill>
              <a:srgbClr val="9E6DA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exagon 4">
              <a:extLst>
                <a:ext uri="{FF2B5EF4-FFF2-40B4-BE49-F238E27FC236}">
                  <a16:creationId xmlns:a16="http://schemas.microsoft.com/office/drawing/2014/main" xmlns="" id="{75CC6B19-5704-4EC8-ABB7-6403EBD583CB}"/>
                </a:ext>
              </a:extLst>
            </p:cNvPr>
            <p:cNvSpPr/>
            <p:nvPr/>
          </p:nvSpPr>
          <p:spPr>
            <a:xfrm rot="10800000">
              <a:off x="3468658" y="5827265"/>
              <a:ext cx="435639" cy="368619"/>
            </a:xfrm>
            <a:prstGeom prst="hexagon">
              <a:avLst/>
            </a:prstGeom>
            <a:solidFill>
              <a:srgbClr val="CEDC4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xmlns="" id="{AF2956D1-21A4-4217-88B3-CB1B84B1B004}"/>
                </a:ext>
              </a:extLst>
            </p:cNvPr>
            <p:cNvSpPr/>
            <p:nvPr/>
          </p:nvSpPr>
          <p:spPr>
            <a:xfrm rot="10800000">
              <a:off x="2486193" y="5936612"/>
              <a:ext cx="622522" cy="526749"/>
            </a:xfrm>
            <a:prstGeom prst="hexagon">
              <a:avLst/>
            </a:prstGeom>
            <a:solidFill>
              <a:srgbClr val="FDD04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xmlns="" id="{A155D19D-A042-457C-A45C-4DEF63A810F5}"/>
                </a:ext>
              </a:extLst>
            </p:cNvPr>
            <p:cNvSpPr/>
            <p:nvPr/>
          </p:nvSpPr>
          <p:spPr>
            <a:xfrm rot="10800000">
              <a:off x="2307839" y="5666461"/>
              <a:ext cx="486883" cy="411977"/>
            </a:xfrm>
            <a:prstGeom prst="hexagon">
              <a:avLst/>
            </a:prstGeom>
            <a:solidFill>
              <a:srgbClr val="F9A746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xmlns="" id="{84CDDD71-CEA2-4B1F-8141-12CF12D20772}"/>
                </a:ext>
              </a:extLst>
            </p:cNvPr>
            <p:cNvSpPr/>
            <p:nvPr/>
          </p:nvSpPr>
          <p:spPr>
            <a:xfrm rot="10800000">
              <a:off x="1542157" y="5396900"/>
              <a:ext cx="944259" cy="798989"/>
            </a:xfrm>
            <a:prstGeom prst="hexagon">
              <a:avLst/>
            </a:prstGeom>
            <a:solidFill>
              <a:srgbClr val="EF6B7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xmlns="" id="{C135584B-4A5F-4302-BB97-E400763DABFD}"/>
                </a:ext>
              </a:extLst>
            </p:cNvPr>
            <p:cNvSpPr/>
            <p:nvPr/>
          </p:nvSpPr>
          <p:spPr>
            <a:xfrm rot="10800000">
              <a:off x="1353067" y="6149571"/>
              <a:ext cx="600486" cy="508103"/>
            </a:xfrm>
            <a:prstGeom prst="hexagon">
              <a:avLst/>
            </a:prstGeom>
            <a:solidFill>
              <a:srgbClr val="E360A4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xmlns="" id="{74191922-D1A3-401D-9FD3-6437878BEA7A}"/>
                </a:ext>
              </a:extLst>
            </p:cNvPr>
            <p:cNvSpPr/>
            <p:nvPr/>
          </p:nvSpPr>
          <p:spPr>
            <a:xfrm rot="10800000">
              <a:off x="676042" y="5445442"/>
              <a:ext cx="1060333" cy="897205"/>
            </a:xfrm>
            <a:prstGeom prst="hexagon">
              <a:avLst/>
            </a:prstGeom>
            <a:solidFill>
              <a:srgbClr val="A74F9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Arrow: Pentagon 10">
              <a:extLst>
                <a:ext uri="{FF2B5EF4-FFF2-40B4-BE49-F238E27FC236}">
                  <a16:creationId xmlns:a16="http://schemas.microsoft.com/office/drawing/2014/main" xmlns="" id="{CEC6E0C3-DF85-4577-843D-27C9B2561D99}"/>
                </a:ext>
              </a:extLst>
            </p:cNvPr>
            <p:cNvSpPr/>
            <p:nvPr/>
          </p:nvSpPr>
          <p:spPr>
            <a:xfrm>
              <a:off x="0" y="4796871"/>
              <a:ext cx="1308316" cy="1606753"/>
            </a:xfrm>
            <a:prstGeom prst="homePlate">
              <a:avLst>
                <a:gd name="adj" fmla="val 34873"/>
              </a:avLst>
            </a:prstGeom>
            <a:solidFill>
              <a:srgbClr val="6A4A9C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xmlns="" id="{51A714EB-3766-4903-99D0-46142F7C5FB4}"/>
                </a:ext>
              </a:extLst>
            </p:cNvPr>
            <p:cNvSpPr/>
            <p:nvPr/>
          </p:nvSpPr>
          <p:spPr>
            <a:xfrm rot="10800000">
              <a:off x="2925783" y="5948041"/>
              <a:ext cx="486883" cy="411977"/>
            </a:xfrm>
            <a:prstGeom prst="hexagon">
              <a:avLst/>
            </a:prstGeom>
            <a:solidFill>
              <a:srgbClr val="CEDC4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xmlns="" id="{9ACD1197-143D-4DC8-AA77-A138B5E530D5}"/>
                </a:ext>
              </a:extLst>
            </p:cNvPr>
            <p:cNvSpPr/>
            <p:nvPr/>
          </p:nvSpPr>
          <p:spPr>
            <a:xfrm rot="10800000">
              <a:off x="3288819" y="5931822"/>
              <a:ext cx="258819" cy="219001"/>
            </a:xfrm>
            <a:prstGeom prst="hexagon">
              <a:avLst/>
            </a:prstGeom>
            <a:solidFill>
              <a:srgbClr val="FFFF0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xmlns="" id="{D6FF3DF5-E7C2-47CF-8C6B-67E3B43F0EEF}"/>
                </a:ext>
              </a:extLst>
            </p:cNvPr>
            <p:cNvSpPr/>
            <p:nvPr/>
          </p:nvSpPr>
          <p:spPr>
            <a:xfrm rot="10800000">
              <a:off x="3764001" y="5761446"/>
              <a:ext cx="258819" cy="219001"/>
            </a:xfrm>
            <a:prstGeom prst="hexagon">
              <a:avLst/>
            </a:prstGeom>
            <a:solidFill>
              <a:srgbClr val="FFFF0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xmlns="" id="{15D7811A-5B6A-44EF-9765-9D285251413A}"/>
                </a:ext>
              </a:extLst>
            </p:cNvPr>
            <p:cNvSpPr/>
            <p:nvPr/>
          </p:nvSpPr>
          <p:spPr>
            <a:xfrm rot="10800000">
              <a:off x="3753025" y="5877441"/>
              <a:ext cx="622522" cy="526749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xmlns="" id="{3B1557E3-2A3D-43AA-A1B0-DEEDFEAB0B85}"/>
                </a:ext>
              </a:extLst>
            </p:cNvPr>
            <p:cNvSpPr/>
            <p:nvPr/>
          </p:nvSpPr>
          <p:spPr>
            <a:xfrm rot="10800000">
              <a:off x="4088708" y="6303262"/>
              <a:ext cx="378416" cy="320197"/>
            </a:xfrm>
            <a:prstGeom prst="hexagon">
              <a:avLst/>
            </a:prstGeom>
            <a:solidFill>
              <a:srgbClr val="746B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xmlns="" id="{CF268CE9-ADE7-4379-80EE-01C10C713CD1}"/>
                </a:ext>
              </a:extLst>
            </p:cNvPr>
            <p:cNvSpPr/>
            <p:nvPr/>
          </p:nvSpPr>
          <p:spPr>
            <a:xfrm rot="10800000">
              <a:off x="4343889" y="6143164"/>
              <a:ext cx="378416" cy="320197"/>
            </a:xfrm>
            <a:prstGeom prst="hexagon">
              <a:avLst/>
            </a:prstGeom>
            <a:solidFill>
              <a:srgbClr val="0070C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xmlns="" id="{2B229DD9-C558-444F-8BA2-EAB6A78C756A}"/>
                </a:ext>
              </a:extLst>
            </p:cNvPr>
            <p:cNvSpPr/>
            <p:nvPr/>
          </p:nvSpPr>
          <p:spPr>
            <a:xfrm rot="10800000">
              <a:off x="4603569" y="5476413"/>
              <a:ext cx="622522" cy="526749"/>
            </a:xfrm>
            <a:prstGeom prst="hexagon">
              <a:avLst/>
            </a:prstGeom>
            <a:solidFill>
              <a:srgbClr val="C37E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xmlns="" id="{BA5A323C-2162-4063-99C8-F539A3FC335C}"/>
                </a:ext>
              </a:extLst>
            </p:cNvPr>
            <p:cNvSpPr/>
            <p:nvPr/>
          </p:nvSpPr>
          <p:spPr>
            <a:xfrm rot="10800000">
              <a:off x="5124931" y="5549590"/>
              <a:ext cx="335416" cy="283813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xmlns="" id="{45477879-D012-4F1D-B124-0DA9FB1A8F6B}"/>
                </a:ext>
              </a:extLst>
            </p:cNvPr>
            <p:cNvSpPr/>
            <p:nvPr/>
          </p:nvSpPr>
          <p:spPr>
            <a:xfrm rot="10800000">
              <a:off x="5437171" y="5352870"/>
              <a:ext cx="378492" cy="320263"/>
            </a:xfrm>
            <a:prstGeom prst="hexagon">
              <a:avLst/>
            </a:prstGeom>
            <a:solidFill>
              <a:srgbClr val="EB59A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xmlns="" id="{113A96FD-96D9-4861-80A8-1BB749623DA4}"/>
                </a:ext>
              </a:extLst>
            </p:cNvPr>
            <p:cNvSpPr/>
            <p:nvPr/>
          </p:nvSpPr>
          <p:spPr>
            <a:xfrm rot="10800000">
              <a:off x="5722457" y="5352870"/>
              <a:ext cx="259250" cy="219366"/>
            </a:xfrm>
            <a:prstGeom prst="hexagon">
              <a:avLst/>
            </a:prstGeom>
            <a:solidFill>
              <a:srgbClr val="D9637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xmlns="" id="{43222181-C0F1-4C1D-AE29-E2EF76F46073}"/>
                </a:ext>
              </a:extLst>
            </p:cNvPr>
            <p:cNvSpPr/>
            <p:nvPr/>
          </p:nvSpPr>
          <p:spPr>
            <a:xfrm rot="10800000">
              <a:off x="338897" y="4315039"/>
              <a:ext cx="394263" cy="333607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319D9782-1D52-4BC2-A660-B25C831F7B60}"/>
              </a:ext>
            </a:extLst>
          </p:cNvPr>
          <p:cNvGrpSpPr/>
          <p:nvPr userDrawn="1"/>
        </p:nvGrpSpPr>
        <p:grpSpPr>
          <a:xfrm rot="10800000">
            <a:off x="7245973" y="148042"/>
            <a:ext cx="4946027" cy="1937028"/>
            <a:chOff x="0" y="4315039"/>
            <a:chExt cx="5981707" cy="2342635"/>
          </a:xfrm>
        </p:grpSpPr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xmlns="" id="{A6D20695-E38C-45DB-BD45-E190558745C1}"/>
                </a:ext>
              </a:extLst>
            </p:cNvPr>
            <p:cNvSpPr/>
            <p:nvPr/>
          </p:nvSpPr>
          <p:spPr>
            <a:xfrm rot="10800000">
              <a:off x="4377793" y="5722065"/>
              <a:ext cx="421168" cy="356374"/>
            </a:xfrm>
            <a:prstGeom prst="hexagon">
              <a:avLst/>
            </a:prstGeom>
            <a:solidFill>
              <a:srgbClr val="9E6DA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xmlns="" id="{7F3F5C91-8FBB-4AE9-913F-5E7B3FC8DD51}"/>
                </a:ext>
              </a:extLst>
            </p:cNvPr>
            <p:cNvSpPr/>
            <p:nvPr/>
          </p:nvSpPr>
          <p:spPr>
            <a:xfrm rot="10800000">
              <a:off x="3468658" y="5827265"/>
              <a:ext cx="435639" cy="368619"/>
            </a:xfrm>
            <a:prstGeom prst="hexagon">
              <a:avLst/>
            </a:prstGeom>
            <a:solidFill>
              <a:srgbClr val="CEDC4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xmlns="" id="{FAA0C4ED-CB87-422C-96A5-D74045CBB1DA}"/>
                </a:ext>
              </a:extLst>
            </p:cNvPr>
            <p:cNvSpPr/>
            <p:nvPr/>
          </p:nvSpPr>
          <p:spPr>
            <a:xfrm rot="10800000">
              <a:off x="2486193" y="5936612"/>
              <a:ext cx="622522" cy="526749"/>
            </a:xfrm>
            <a:prstGeom prst="hexagon">
              <a:avLst/>
            </a:prstGeom>
            <a:solidFill>
              <a:srgbClr val="FDD04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xmlns="" id="{065E4A4E-A16B-4B36-8420-C4F1F88C9AD0}"/>
                </a:ext>
              </a:extLst>
            </p:cNvPr>
            <p:cNvSpPr/>
            <p:nvPr/>
          </p:nvSpPr>
          <p:spPr>
            <a:xfrm rot="10800000">
              <a:off x="2307839" y="5666461"/>
              <a:ext cx="486883" cy="411977"/>
            </a:xfrm>
            <a:prstGeom prst="hexagon">
              <a:avLst/>
            </a:prstGeom>
            <a:solidFill>
              <a:srgbClr val="F9A746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Hexagon 27">
              <a:extLst>
                <a:ext uri="{FF2B5EF4-FFF2-40B4-BE49-F238E27FC236}">
                  <a16:creationId xmlns:a16="http://schemas.microsoft.com/office/drawing/2014/main" xmlns="" id="{58F5E733-E6D9-43B0-A22A-C8C2A2BFEDE9}"/>
                </a:ext>
              </a:extLst>
            </p:cNvPr>
            <p:cNvSpPr/>
            <p:nvPr/>
          </p:nvSpPr>
          <p:spPr>
            <a:xfrm rot="10800000">
              <a:off x="1542157" y="5396900"/>
              <a:ext cx="944259" cy="798989"/>
            </a:xfrm>
            <a:prstGeom prst="hexagon">
              <a:avLst/>
            </a:prstGeom>
            <a:solidFill>
              <a:srgbClr val="EF6B7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xmlns="" id="{C32EC144-33DA-4D6B-893F-71392DFDF09F}"/>
                </a:ext>
              </a:extLst>
            </p:cNvPr>
            <p:cNvSpPr/>
            <p:nvPr/>
          </p:nvSpPr>
          <p:spPr>
            <a:xfrm rot="10800000">
              <a:off x="1353067" y="6149571"/>
              <a:ext cx="600486" cy="508103"/>
            </a:xfrm>
            <a:prstGeom prst="hexagon">
              <a:avLst/>
            </a:prstGeom>
            <a:solidFill>
              <a:srgbClr val="E360A4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xmlns="" id="{6FE746B0-7252-4B13-8CF8-D09F6EA346D2}"/>
                </a:ext>
              </a:extLst>
            </p:cNvPr>
            <p:cNvSpPr/>
            <p:nvPr/>
          </p:nvSpPr>
          <p:spPr>
            <a:xfrm rot="10800000">
              <a:off x="676042" y="5445442"/>
              <a:ext cx="1060333" cy="897205"/>
            </a:xfrm>
            <a:prstGeom prst="hexagon">
              <a:avLst/>
            </a:prstGeom>
            <a:solidFill>
              <a:srgbClr val="A74F9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Arrow: Pentagon 30">
              <a:extLst>
                <a:ext uri="{FF2B5EF4-FFF2-40B4-BE49-F238E27FC236}">
                  <a16:creationId xmlns:a16="http://schemas.microsoft.com/office/drawing/2014/main" xmlns="" id="{98D03D2F-382B-4CDE-B3F6-0F5163CCEB39}"/>
                </a:ext>
              </a:extLst>
            </p:cNvPr>
            <p:cNvSpPr/>
            <p:nvPr/>
          </p:nvSpPr>
          <p:spPr>
            <a:xfrm>
              <a:off x="0" y="4796871"/>
              <a:ext cx="1308316" cy="1606753"/>
            </a:xfrm>
            <a:prstGeom prst="homePlate">
              <a:avLst>
                <a:gd name="adj" fmla="val 34873"/>
              </a:avLst>
            </a:prstGeom>
            <a:solidFill>
              <a:srgbClr val="6A4A9C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xmlns="" id="{B0FCDF3A-B5B3-4C81-860E-6ECD2CEDEECA}"/>
                </a:ext>
              </a:extLst>
            </p:cNvPr>
            <p:cNvSpPr/>
            <p:nvPr/>
          </p:nvSpPr>
          <p:spPr>
            <a:xfrm rot="10800000">
              <a:off x="2925783" y="5948041"/>
              <a:ext cx="486883" cy="411977"/>
            </a:xfrm>
            <a:prstGeom prst="hexagon">
              <a:avLst/>
            </a:prstGeom>
            <a:solidFill>
              <a:srgbClr val="CEDC4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xmlns="" id="{F2B43FE1-407E-4039-B24C-8A80562AC535}"/>
                </a:ext>
              </a:extLst>
            </p:cNvPr>
            <p:cNvSpPr/>
            <p:nvPr/>
          </p:nvSpPr>
          <p:spPr>
            <a:xfrm rot="10800000">
              <a:off x="3288819" y="5931822"/>
              <a:ext cx="258819" cy="219001"/>
            </a:xfrm>
            <a:prstGeom prst="hexagon">
              <a:avLst/>
            </a:prstGeom>
            <a:solidFill>
              <a:srgbClr val="FFFF0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Hexagon 34">
              <a:extLst>
                <a:ext uri="{FF2B5EF4-FFF2-40B4-BE49-F238E27FC236}">
                  <a16:creationId xmlns:a16="http://schemas.microsoft.com/office/drawing/2014/main" xmlns="" id="{DE746F31-3514-447C-852A-FEF2F5DB293C}"/>
                </a:ext>
              </a:extLst>
            </p:cNvPr>
            <p:cNvSpPr/>
            <p:nvPr/>
          </p:nvSpPr>
          <p:spPr>
            <a:xfrm rot="10800000">
              <a:off x="3764001" y="5761446"/>
              <a:ext cx="258819" cy="219001"/>
            </a:xfrm>
            <a:prstGeom prst="hexagon">
              <a:avLst/>
            </a:prstGeom>
            <a:solidFill>
              <a:srgbClr val="FFFF0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Hexagon 35">
              <a:extLst>
                <a:ext uri="{FF2B5EF4-FFF2-40B4-BE49-F238E27FC236}">
                  <a16:creationId xmlns:a16="http://schemas.microsoft.com/office/drawing/2014/main" xmlns="" id="{6D76ED67-CD7A-4132-BFD7-D802446C06EA}"/>
                </a:ext>
              </a:extLst>
            </p:cNvPr>
            <p:cNvSpPr/>
            <p:nvPr/>
          </p:nvSpPr>
          <p:spPr>
            <a:xfrm rot="10800000">
              <a:off x="3753025" y="5877441"/>
              <a:ext cx="622522" cy="526749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xmlns="" id="{D2D23183-7DEB-497B-B71C-1DB99480C589}"/>
                </a:ext>
              </a:extLst>
            </p:cNvPr>
            <p:cNvSpPr/>
            <p:nvPr/>
          </p:nvSpPr>
          <p:spPr>
            <a:xfrm rot="10800000">
              <a:off x="4088708" y="6303262"/>
              <a:ext cx="378416" cy="320197"/>
            </a:xfrm>
            <a:prstGeom prst="hexagon">
              <a:avLst/>
            </a:prstGeom>
            <a:solidFill>
              <a:srgbClr val="746B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xmlns="" id="{0AE63E44-4A84-4BE2-8175-70ABEDDC4049}"/>
                </a:ext>
              </a:extLst>
            </p:cNvPr>
            <p:cNvSpPr/>
            <p:nvPr/>
          </p:nvSpPr>
          <p:spPr>
            <a:xfrm rot="10800000">
              <a:off x="4343889" y="6143164"/>
              <a:ext cx="378416" cy="320197"/>
            </a:xfrm>
            <a:prstGeom prst="hexagon">
              <a:avLst/>
            </a:prstGeom>
            <a:solidFill>
              <a:srgbClr val="0070C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Hexagon 38">
              <a:extLst>
                <a:ext uri="{FF2B5EF4-FFF2-40B4-BE49-F238E27FC236}">
                  <a16:creationId xmlns:a16="http://schemas.microsoft.com/office/drawing/2014/main" xmlns="" id="{50C00593-143C-4297-B362-007841960FDA}"/>
                </a:ext>
              </a:extLst>
            </p:cNvPr>
            <p:cNvSpPr/>
            <p:nvPr/>
          </p:nvSpPr>
          <p:spPr>
            <a:xfrm rot="10800000">
              <a:off x="4603569" y="5476413"/>
              <a:ext cx="622522" cy="526749"/>
            </a:xfrm>
            <a:prstGeom prst="hexagon">
              <a:avLst/>
            </a:prstGeom>
            <a:solidFill>
              <a:srgbClr val="C37E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Hexagon 39">
              <a:extLst>
                <a:ext uri="{FF2B5EF4-FFF2-40B4-BE49-F238E27FC236}">
                  <a16:creationId xmlns:a16="http://schemas.microsoft.com/office/drawing/2014/main" xmlns="" id="{90B11366-75AA-4E98-9D4C-F2046E5BCC0E}"/>
                </a:ext>
              </a:extLst>
            </p:cNvPr>
            <p:cNvSpPr/>
            <p:nvPr/>
          </p:nvSpPr>
          <p:spPr>
            <a:xfrm rot="10800000">
              <a:off x="5124931" y="5549590"/>
              <a:ext cx="335416" cy="283813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xmlns="" id="{027CAA4F-08E9-43B5-B7D9-E99798974E85}"/>
                </a:ext>
              </a:extLst>
            </p:cNvPr>
            <p:cNvSpPr/>
            <p:nvPr/>
          </p:nvSpPr>
          <p:spPr>
            <a:xfrm rot="10800000">
              <a:off x="5437171" y="5352870"/>
              <a:ext cx="378492" cy="320263"/>
            </a:xfrm>
            <a:prstGeom prst="hexagon">
              <a:avLst/>
            </a:prstGeom>
            <a:solidFill>
              <a:srgbClr val="EB59A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xmlns="" id="{63B28678-9EF3-409F-B2AB-E2D0331F9C82}"/>
                </a:ext>
              </a:extLst>
            </p:cNvPr>
            <p:cNvSpPr/>
            <p:nvPr/>
          </p:nvSpPr>
          <p:spPr>
            <a:xfrm rot="10800000">
              <a:off x="5722457" y="5352870"/>
              <a:ext cx="259250" cy="219366"/>
            </a:xfrm>
            <a:prstGeom prst="hexagon">
              <a:avLst/>
            </a:prstGeom>
            <a:solidFill>
              <a:srgbClr val="D9637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xmlns="" id="{26F11105-609D-4923-8B4F-378647D0387E}"/>
                </a:ext>
              </a:extLst>
            </p:cNvPr>
            <p:cNvSpPr/>
            <p:nvPr/>
          </p:nvSpPr>
          <p:spPr>
            <a:xfrm rot="10800000">
              <a:off x="338897" y="4315039"/>
              <a:ext cx="394263" cy="333607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Arrow: Pentagon 43">
            <a:extLst>
              <a:ext uri="{FF2B5EF4-FFF2-40B4-BE49-F238E27FC236}">
                <a16:creationId xmlns:a16="http://schemas.microsoft.com/office/drawing/2014/main" xmlns="" id="{59402E6B-3E66-4A84-92E1-2E468A6513B1}"/>
              </a:ext>
            </a:extLst>
          </p:cNvPr>
          <p:cNvSpPr/>
          <p:nvPr userDrawn="1"/>
        </p:nvSpPr>
        <p:spPr>
          <a:xfrm rot="5400000">
            <a:off x="1279814" y="-550903"/>
            <a:ext cx="1476586" cy="2578392"/>
          </a:xfrm>
          <a:prstGeom prst="homePlate">
            <a:avLst>
              <a:gd name="adj" fmla="val 27848"/>
            </a:avLst>
          </a:prstGeom>
          <a:solidFill>
            <a:srgbClr val="6A4A9C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C06CF20-3A6C-4D5A-9247-39569A10C18B}"/>
              </a:ext>
            </a:extLst>
          </p:cNvPr>
          <p:cNvSpPr/>
          <p:nvPr userDrawn="1"/>
        </p:nvSpPr>
        <p:spPr>
          <a:xfrm>
            <a:off x="1295751" y="-386831"/>
            <a:ext cx="1334020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9900" b="0" cap="none" spc="0" dirty="0">
                <a:ln w="0"/>
                <a:solidFill>
                  <a:schemeClr val="bg1"/>
                </a:solidFill>
                <a:effectLst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82543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+ 1 colum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405145" y="1246630"/>
            <a:ext cx="5449965" cy="847999"/>
          </a:xfrm>
          <a:prstGeom prst="rect">
            <a:avLst/>
          </a:prstGeom>
        </p:spPr>
        <p:txBody>
          <a:bodyPr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defRPr sz="3600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405145" y="2230225"/>
            <a:ext cx="5449965" cy="3686000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defRPr sz="2000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 dirty="0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785C03B8-A5F0-4CC5-B0F3-4F3C0E9F291C}"/>
              </a:ext>
            </a:extLst>
          </p:cNvPr>
          <p:cNvGrpSpPr/>
          <p:nvPr userDrawn="1"/>
        </p:nvGrpSpPr>
        <p:grpSpPr>
          <a:xfrm>
            <a:off x="7064479" y="-18583"/>
            <a:ext cx="5120796" cy="6879565"/>
            <a:chOff x="7064479" y="-18583"/>
            <a:chExt cx="5120796" cy="6879565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8877231E-7A4A-4853-8BB6-688E4CA4EB8E}"/>
                </a:ext>
              </a:extLst>
            </p:cNvPr>
            <p:cNvSpPr/>
            <p:nvPr/>
          </p:nvSpPr>
          <p:spPr>
            <a:xfrm rot="16200000">
              <a:off x="7866615" y="5718190"/>
              <a:ext cx="1048831" cy="1230788"/>
            </a:xfrm>
            <a:custGeom>
              <a:avLst/>
              <a:gdLst>
                <a:gd name="connsiteX0" fmla="*/ 1048831 w 1048831"/>
                <a:gd name="connsiteY0" fmla="*/ 615394 h 1230788"/>
                <a:gd name="connsiteX1" fmla="*/ 741134 w 1048831"/>
                <a:gd name="connsiteY1" fmla="*/ 1230788 h 1230788"/>
                <a:gd name="connsiteX2" fmla="*/ 0 w 1048831"/>
                <a:gd name="connsiteY2" fmla="*/ 1230788 h 1230788"/>
                <a:gd name="connsiteX3" fmla="*/ 0 w 1048831"/>
                <a:gd name="connsiteY3" fmla="*/ 0 h 1230788"/>
                <a:gd name="connsiteX4" fmla="*/ 741134 w 1048831"/>
                <a:gd name="connsiteY4" fmla="*/ 0 h 1230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8831" h="1230788">
                  <a:moveTo>
                    <a:pt x="1048831" y="615394"/>
                  </a:moveTo>
                  <a:lnTo>
                    <a:pt x="741134" y="1230788"/>
                  </a:lnTo>
                  <a:lnTo>
                    <a:pt x="0" y="1230788"/>
                  </a:lnTo>
                  <a:lnTo>
                    <a:pt x="0" y="0"/>
                  </a:lnTo>
                  <a:lnTo>
                    <a:pt x="741134" y="0"/>
                  </a:lnTo>
                  <a:close/>
                </a:path>
              </a:pathLst>
            </a:custGeom>
            <a:solidFill>
              <a:srgbClr val="FDD041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xmlns="" id="{DF2A9BB7-32B0-40FB-88CD-D6E01957AB3B}"/>
                </a:ext>
              </a:extLst>
            </p:cNvPr>
            <p:cNvSpPr/>
            <p:nvPr/>
          </p:nvSpPr>
          <p:spPr>
            <a:xfrm rot="16200000">
              <a:off x="8587526" y="5479944"/>
              <a:ext cx="1137636" cy="962615"/>
            </a:xfrm>
            <a:prstGeom prst="hexagon">
              <a:avLst/>
            </a:prstGeom>
            <a:solidFill>
              <a:srgbClr val="F9A746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xmlns="" id="{420898B2-8E65-41AE-8BDC-C64F47646CE1}"/>
                </a:ext>
              </a:extLst>
            </p:cNvPr>
            <p:cNvSpPr/>
            <p:nvPr/>
          </p:nvSpPr>
          <p:spPr>
            <a:xfrm rot="16200000">
              <a:off x="8230889" y="3773081"/>
              <a:ext cx="2206330" cy="1866896"/>
            </a:xfrm>
            <a:prstGeom prst="hexagon">
              <a:avLst/>
            </a:prstGeom>
            <a:solidFill>
              <a:srgbClr val="EF6B71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xmlns="" id="{FFC5182A-9144-43DE-8D91-5F1E376BAAE5}"/>
                </a:ext>
              </a:extLst>
            </p:cNvPr>
            <p:cNvSpPr/>
            <p:nvPr/>
          </p:nvSpPr>
          <p:spPr>
            <a:xfrm rot="16200000">
              <a:off x="7213679" y="3269469"/>
              <a:ext cx="1403077" cy="1187220"/>
            </a:xfrm>
            <a:prstGeom prst="hexagon">
              <a:avLst/>
            </a:prstGeom>
            <a:solidFill>
              <a:srgbClr val="E360A4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xagon 10">
              <a:extLst>
                <a:ext uri="{FF2B5EF4-FFF2-40B4-BE49-F238E27FC236}">
                  <a16:creationId xmlns:a16="http://schemas.microsoft.com/office/drawing/2014/main" xmlns="" id="{2B6819C1-B274-4FDB-9450-9D6967471302}"/>
                </a:ext>
              </a:extLst>
            </p:cNvPr>
            <p:cNvSpPr/>
            <p:nvPr/>
          </p:nvSpPr>
          <p:spPr>
            <a:xfrm rot="16200000">
              <a:off x="7867115" y="1770201"/>
              <a:ext cx="2477542" cy="2096382"/>
            </a:xfrm>
            <a:prstGeom prst="hexagon">
              <a:avLst/>
            </a:prstGeom>
            <a:solidFill>
              <a:srgbClr val="A74F9D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Arrow: Pentagon 11">
              <a:extLst>
                <a:ext uri="{FF2B5EF4-FFF2-40B4-BE49-F238E27FC236}">
                  <a16:creationId xmlns:a16="http://schemas.microsoft.com/office/drawing/2014/main" xmlns="" id="{285309BE-F571-47C7-B2A6-EAE0AA785A6F}"/>
                </a:ext>
              </a:extLst>
            </p:cNvPr>
            <p:cNvSpPr/>
            <p:nvPr/>
          </p:nvSpPr>
          <p:spPr>
            <a:xfrm rot="5400000">
              <a:off x="8779640" y="-367242"/>
              <a:ext cx="3056975" cy="3754294"/>
            </a:xfrm>
            <a:prstGeom prst="homePlate">
              <a:avLst>
                <a:gd name="adj" fmla="val 34873"/>
              </a:avLst>
            </a:prstGeom>
            <a:solidFill>
              <a:srgbClr val="6A4A9C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xmlns="" id="{59C6C1D4-2FF1-445A-A775-A806CCFAAD6E}"/>
                </a:ext>
              </a:extLst>
            </p:cNvPr>
            <p:cNvSpPr/>
            <p:nvPr/>
          </p:nvSpPr>
          <p:spPr>
            <a:xfrm rot="16200000">
              <a:off x="6993616" y="891089"/>
              <a:ext cx="921224" cy="779498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xmlns="" id="{9E506D7E-258D-47B7-8C85-5A9779C27C94}"/>
                </a:ext>
              </a:extLst>
            </p:cNvPr>
            <p:cNvGrpSpPr/>
            <p:nvPr userDrawn="1"/>
          </p:nvGrpSpPr>
          <p:grpSpPr>
            <a:xfrm rot="10800000">
              <a:off x="10624402" y="3566546"/>
              <a:ext cx="1217347" cy="2856406"/>
              <a:chOff x="7327279" y="6836305"/>
              <a:chExt cx="3043100" cy="7140385"/>
            </a:xfrm>
          </p:grpSpPr>
          <p:sp>
            <p:nvSpPr>
              <p:cNvPr id="27" name="Hexagon 26">
                <a:extLst>
                  <a:ext uri="{FF2B5EF4-FFF2-40B4-BE49-F238E27FC236}">
                    <a16:creationId xmlns:a16="http://schemas.microsoft.com/office/drawing/2014/main" xmlns="" id="{8D087F60-039E-4C62-B23B-E5E18E286219}"/>
                  </a:ext>
                </a:extLst>
              </p:cNvPr>
              <p:cNvSpPr/>
              <p:nvPr userDrawn="1"/>
            </p:nvSpPr>
            <p:spPr>
              <a:xfrm rot="16200000">
                <a:off x="8599338" y="10304726"/>
                <a:ext cx="984092" cy="832694"/>
              </a:xfrm>
              <a:prstGeom prst="hexagon">
                <a:avLst/>
              </a:prstGeom>
              <a:solidFill>
                <a:srgbClr val="9E6DAD">
                  <a:alpha val="8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Hexagon 27">
                <a:extLst>
                  <a:ext uri="{FF2B5EF4-FFF2-40B4-BE49-F238E27FC236}">
                    <a16:creationId xmlns:a16="http://schemas.microsoft.com/office/drawing/2014/main" xmlns="" id="{953F25D6-2C27-41C4-9147-0053BFE968CC}"/>
                  </a:ext>
                </a:extLst>
              </p:cNvPr>
              <p:cNvSpPr/>
              <p:nvPr userDrawn="1"/>
            </p:nvSpPr>
            <p:spPr>
              <a:xfrm rot="16200000">
                <a:off x="8322315" y="8183069"/>
                <a:ext cx="1017904" cy="861305"/>
              </a:xfrm>
              <a:prstGeom prst="hexagon">
                <a:avLst/>
              </a:prstGeom>
              <a:solidFill>
                <a:srgbClr val="CEDC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Hexagon 28">
                <a:extLst>
                  <a:ext uri="{FF2B5EF4-FFF2-40B4-BE49-F238E27FC236}">
                    <a16:creationId xmlns:a16="http://schemas.microsoft.com/office/drawing/2014/main" xmlns="" id="{F8E85C3E-E153-4DE7-B6BD-BFF787314444}"/>
                  </a:ext>
                </a:extLst>
              </p:cNvPr>
              <p:cNvSpPr/>
              <p:nvPr userDrawn="1"/>
            </p:nvSpPr>
            <p:spPr>
              <a:xfrm rot="16200000">
                <a:off x="7929593" y="6923815"/>
                <a:ext cx="1137636" cy="962615"/>
              </a:xfrm>
              <a:prstGeom prst="hexagon">
                <a:avLst/>
              </a:prstGeom>
              <a:solidFill>
                <a:srgbClr val="CEDC40">
                  <a:alpha val="8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Hexagon 29">
                <a:extLst>
                  <a:ext uri="{FF2B5EF4-FFF2-40B4-BE49-F238E27FC236}">
                    <a16:creationId xmlns:a16="http://schemas.microsoft.com/office/drawing/2014/main" xmlns="" id="{BD805824-205A-4BEE-8693-1FF2F629B1C8}"/>
                  </a:ext>
                </a:extLst>
              </p:cNvPr>
              <p:cNvSpPr/>
              <p:nvPr userDrawn="1"/>
            </p:nvSpPr>
            <p:spPr>
              <a:xfrm rot="16200000">
                <a:off x="8459383" y="7731081"/>
                <a:ext cx="604751" cy="511713"/>
              </a:xfrm>
              <a:prstGeom prst="hexagon">
                <a:avLst/>
              </a:prstGeom>
              <a:solidFill>
                <a:srgbClr val="FFFF00">
                  <a:alpha val="7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Hexagon 30">
                <a:extLst>
                  <a:ext uri="{FF2B5EF4-FFF2-40B4-BE49-F238E27FC236}">
                    <a16:creationId xmlns:a16="http://schemas.microsoft.com/office/drawing/2014/main" xmlns="" id="{18FBEC2E-7EBE-4A7D-85FB-2FB383727963}"/>
                  </a:ext>
                </a:extLst>
              </p:cNvPr>
              <p:cNvSpPr/>
              <p:nvPr userDrawn="1"/>
            </p:nvSpPr>
            <p:spPr>
              <a:xfrm rot="16200000">
                <a:off x="8857478" y="8841379"/>
                <a:ext cx="604751" cy="511713"/>
              </a:xfrm>
              <a:prstGeom prst="hexagon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Hexagon 31">
                <a:extLst>
                  <a:ext uri="{FF2B5EF4-FFF2-40B4-BE49-F238E27FC236}">
                    <a16:creationId xmlns:a16="http://schemas.microsoft.com/office/drawing/2014/main" xmlns="" id="{F3CDDF26-524F-41C1-86E9-CA283BA7AA88}"/>
                  </a:ext>
                </a:extLst>
              </p:cNvPr>
              <p:cNvSpPr/>
              <p:nvPr userDrawn="1"/>
            </p:nvSpPr>
            <p:spPr>
              <a:xfrm rot="16200000">
                <a:off x="7802003" y="8881102"/>
                <a:ext cx="1454568" cy="1230788"/>
              </a:xfrm>
              <a:prstGeom prst="hexagon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Hexagon 32">
                <a:extLst>
                  <a:ext uri="{FF2B5EF4-FFF2-40B4-BE49-F238E27FC236}">
                    <a16:creationId xmlns:a16="http://schemas.microsoft.com/office/drawing/2014/main" xmlns="" id="{BFE87D7F-71F8-4298-9F17-16F00716F30A}"/>
                  </a:ext>
                </a:extLst>
              </p:cNvPr>
              <p:cNvSpPr/>
              <p:nvPr userDrawn="1"/>
            </p:nvSpPr>
            <p:spPr>
              <a:xfrm rot="16200000">
                <a:off x="7333537" y="9621576"/>
                <a:ext cx="884195" cy="748165"/>
              </a:xfrm>
              <a:prstGeom prst="hexagon">
                <a:avLst/>
              </a:prstGeom>
              <a:solidFill>
                <a:srgbClr val="746BB3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Hexagon 33">
                <a:extLst>
                  <a:ext uri="{FF2B5EF4-FFF2-40B4-BE49-F238E27FC236}">
                    <a16:creationId xmlns:a16="http://schemas.microsoft.com/office/drawing/2014/main" xmlns="" id="{FD67B6F6-677D-4B64-8AE0-00FEF1A09FC7}"/>
                  </a:ext>
                </a:extLst>
              </p:cNvPr>
              <p:cNvSpPr/>
              <p:nvPr userDrawn="1"/>
            </p:nvSpPr>
            <p:spPr>
              <a:xfrm rot="16200000">
                <a:off x="7707619" y="10217823"/>
                <a:ext cx="884195" cy="748165"/>
              </a:xfrm>
              <a:prstGeom prst="hexagon">
                <a:avLst/>
              </a:prstGeom>
              <a:solidFill>
                <a:srgbClr val="0070C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Hexagon 34">
                <a:extLst>
                  <a:ext uri="{FF2B5EF4-FFF2-40B4-BE49-F238E27FC236}">
                    <a16:creationId xmlns:a16="http://schemas.microsoft.com/office/drawing/2014/main" xmlns="" id="{CCB127E2-578A-472A-82B7-1B3AF114C8ED}"/>
                  </a:ext>
                </a:extLst>
              </p:cNvPr>
              <p:cNvSpPr/>
              <p:nvPr userDrawn="1"/>
            </p:nvSpPr>
            <p:spPr>
              <a:xfrm rot="16200000">
                <a:off x="8739033" y="10868461"/>
                <a:ext cx="1454568" cy="1230788"/>
              </a:xfrm>
              <a:prstGeom prst="hexagon">
                <a:avLst/>
              </a:prstGeom>
              <a:solidFill>
                <a:srgbClr val="C37EB3">
                  <a:alpha val="8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Hexagon 35">
                <a:extLst>
                  <a:ext uri="{FF2B5EF4-FFF2-40B4-BE49-F238E27FC236}">
                    <a16:creationId xmlns:a16="http://schemas.microsoft.com/office/drawing/2014/main" xmlns="" id="{3875A23E-24B8-4564-8A94-AE08EAED3DA7}"/>
                  </a:ext>
                </a:extLst>
              </p:cNvPr>
              <p:cNvSpPr/>
              <p:nvPr userDrawn="1"/>
            </p:nvSpPr>
            <p:spPr>
              <a:xfrm rot="16200000">
                <a:off x="9187293" y="12035056"/>
                <a:ext cx="783722" cy="663150"/>
              </a:xfrm>
              <a:prstGeom prst="hexagon">
                <a:avLst/>
              </a:prstGeom>
              <a:solidFill>
                <a:srgbClr val="00B0F0">
                  <a:alpha val="8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Hexagon 36">
                <a:extLst>
                  <a:ext uri="{FF2B5EF4-FFF2-40B4-BE49-F238E27FC236}">
                    <a16:creationId xmlns:a16="http://schemas.microsoft.com/office/drawing/2014/main" xmlns="" id="{E75C0DD8-C37C-4786-BE14-817A2B704739}"/>
                  </a:ext>
                </a:extLst>
              </p:cNvPr>
              <p:cNvSpPr/>
              <p:nvPr userDrawn="1"/>
            </p:nvSpPr>
            <p:spPr>
              <a:xfrm rot="16200000">
                <a:off x="9554033" y="12772372"/>
                <a:ext cx="884374" cy="748316"/>
              </a:xfrm>
              <a:prstGeom prst="hexagon">
                <a:avLst/>
              </a:prstGeom>
              <a:solidFill>
                <a:srgbClr val="EB59A1">
                  <a:alpha val="8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xmlns="" id="{9CAB3528-AB6C-4F43-8B02-BBB787F6739A}"/>
                  </a:ext>
                </a:extLst>
              </p:cNvPr>
              <p:cNvSpPr/>
              <p:nvPr userDrawn="1"/>
            </p:nvSpPr>
            <p:spPr>
              <a:xfrm rot="16200000">
                <a:off x="9811218" y="13417529"/>
                <a:ext cx="605758" cy="512564"/>
              </a:xfrm>
              <a:prstGeom prst="hexagon">
                <a:avLst/>
              </a:prstGeom>
              <a:solidFill>
                <a:srgbClr val="D9637E">
                  <a:alpha val="8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Hexagon 38">
                <a:extLst>
                  <a:ext uri="{FF2B5EF4-FFF2-40B4-BE49-F238E27FC236}">
                    <a16:creationId xmlns:a16="http://schemas.microsoft.com/office/drawing/2014/main" xmlns="" id="{5F30EB1A-A504-4FD9-A00E-331019B09B07}"/>
                  </a:ext>
                </a:extLst>
              </p:cNvPr>
              <p:cNvSpPr/>
              <p:nvPr userDrawn="1"/>
            </p:nvSpPr>
            <p:spPr>
              <a:xfrm rot="5400000">
                <a:off x="7795555" y="12983669"/>
                <a:ext cx="655470" cy="554628"/>
              </a:xfrm>
              <a:prstGeom prst="hexagon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Hexagon 39">
                <a:extLst>
                  <a:ext uri="{FF2B5EF4-FFF2-40B4-BE49-F238E27FC236}">
                    <a16:creationId xmlns:a16="http://schemas.microsoft.com/office/drawing/2014/main" xmlns="" id="{1BA5F01B-6397-40B7-8DC9-50B1FC811A73}"/>
                  </a:ext>
                </a:extLst>
              </p:cNvPr>
              <p:cNvSpPr/>
              <p:nvPr userDrawn="1"/>
            </p:nvSpPr>
            <p:spPr>
              <a:xfrm rot="16200000">
                <a:off x="7303981" y="13697110"/>
                <a:ext cx="302878" cy="256282"/>
              </a:xfrm>
              <a:prstGeom prst="hexagon">
                <a:avLst/>
              </a:prstGeom>
              <a:solidFill>
                <a:srgbClr val="D9637E">
                  <a:alpha val="8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Hexagon 40">
                <a:extLst>
                  <a:ext uri="{FF2B5EF4-FFF2-40B4-BE49-F238E27FC236}">
                    <a16:creationId xmlns:a16="http://schemas.microsoft.com/office/drawing/2014/main" xmlns="" id="{4021137F-E067-4C7E-9685-3888AD3E8DD7}"/>
                  </a:ext>
                </a:extLst>
              </p:cNvPr>
              <p:cNvSpPr/>
              <p:nvPr userDrawn="1"/>
            </p:nvSpPr>
            <p:spPr>
              <a:xfrm rot="16200000">
                <a:off x="8159174" y="13320153"/>
                <a:ext cx="498530" cy="421834"/>
              </a:xfrm>
              <a:prstGeom prst="hexagon">
                <a:avLst/>
              </a:prstGeom>
              <a:solidFill>
                <a:srgbClr val="FFFF00">
                  <a:alpha val="8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3" name="Arrow: Pentagon 42">
              <a:extLst>
                <a:ext uri="{FF2B5EF4-FFF2-40B4-BE49-F238E27FC236}">
                  <a16:creationId xmlns:a16="http://schemas.microsoft.com/office/drawing/2014/main" xmlns="" id="{997EAC70-E5CA-414B-B4CA-831F30760F5F}"/>
                </a:ext>
              </a:extLst>
            </p:cNvPr>
            <p:cNvSpPr/>
            <p:nvPr userDrawn="1"/>
          </p:nvSpPr>
          <p:spPr>
            <a:xfrm rot="16200000">
              <a:off x="11355090" y="6030797"/>
              <a:ext cx="745193" cy="915177"/>
            </a:xfrm>
            <a:prstGeom prst="homePlate">
              <a:avLst>
                <a:gd name="adj" fmla="val 34873"/>
              </a:avLst>
            </a:prstGeom>
            <a:solidFill>
              <a:srgbClr val="6A4A9C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17924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+ 2 columns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5023233" y="798034"/>
            <a:ext cx="6641992" cy="847999"/>
          </a:xfrm>
          <a:prstGeom prst="rect">
            <a:avLst/>
          </a:prstGeom>
        </p:spPr>
        <p:txBody>
          <a:bodyPr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defRPr sz="4000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5023250" y="1856833"/>
            <a:ext cx="3167099" cy="4291600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buSzPct val="100000"/>
              <a:defRPr sz="20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 dirty="0"/>
          </a:p>
        </p:txBody>
      </p:sp>
      <p:sp>
        <p:nvSpPr>
          <p:cNvPr id="64" name="Shape 64"/>
          <p:cNvSpPr txBox="1">
            <a:spLocks noGrp="1"/>
          </p:cNvSpPr>
          <p:nvPr>
            <p:ph type="body" idx="2"/>
          </p:nvPr>
        </p:nvSpPr>
        <p:spPr>
          <a:xfrm>
            <a:off x="8534422" y="1884866"/>
            <a:ext cx="3130803" cy="4291600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buSzPct val="100000"/>
              <a:defRPr sz="20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7218A12D-ECAB-4B74-A8CA-C91FF1266294}"/>
              </a:ext>
            </a:extLst>
          </p:cNvPr>
          <p:cNvGrpSpPr/>
          <p:nvPr userDrawn="1"/>
        </p:nvGrpSpPr>
        <p:grpSpPr>
          <a:xfrm>
            <a:off x="0" y="0"/>
            <a:ext cx="4806683" cy="6839921"/>
            <a:chOff x="0" y="0"/>
            <a:chExt cx="4806683" cy="6839921"/>
          </a:xfrm>
        </p:grpSpPr>
        <p:sp>
          <p:nvSpPr>
            <p:cNvPr id="7" name="Hexagon 6">
              <a:extLst>
                <a:ext uri="{FF2B5EF4-FFF2-40B4-BE49-F238E27FC236}">
                  <a16:creationId xmlns:a16="http://schemas.microsoft.com/office/drawing/2014/main" xmlns="" id="{069131F6-F1AC-4C69-80E4-7D96C33E214D}"/>
                </a:ext>
              </a:extLst>
            </p:cNvPr>
            <p:cNvSpPr/>
            <p:nvPr/>
          </p:nvSpPr>
          <p:spPr>
            <a:xfrm rot="10800000">
              <a:off x="675912" y="4524857"/>
              <a:ext cx="814194" cy="688934"/>
            </a:xfrm>
            <a:prstGeom prst="hexagon">
              <a:avLst/>
            </a:prstGeom>
            <a:solidFill>
              <a:srgbClr val="9E6DAD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xagon 10">
              <a:extLst>
                <a:ext uri="{FF2B5EF4-FFF2-40B4-BE49-F238E27FC236}">
                  <a16:creationId xmlns:a16="http://schemas.microsoft.com/office/drawing/2014/main" xmlns="" id="{AB6544A1-3325-4909-98D3-7123E6FF34A4}"/>
                </a:ext>
              </a:extLst>
            </p:cNvPr>
            <p:cNvSpPr/>
            <p:nvPr/>
          </p:nvSpPr>
          <p:spPr>
            <a:xfrm rot="10800000">
              <a:off x="2981263" y="1159961"/>
              <a:ext cx="1825420" cy="1544587"/>
            </a:xfrm>
            <a:prstGeom prst="hexagon">
              <a:avLst/>
            </a:prstGeom>
            <a:solidFill>
              <a:srgbClr val="EF6B71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xmlns="" id="{5CA37519-B671-408F-A3A4-3801511A43C0}"/>
                </a:ext>
              </a:extLst>
            </p:cNvPr>
            <p:cNvSpPr/>
            <p:nvPr/>
          </p:nvSpPr>
          <p:spPr>
            <a:xfrm rot="10800000">
              <a:off x="2615718" y="2615010"/>
              <a:ext cx="1160844" cy="982253"/>
            </a:xfrm>
            <a:prstGeom prst="hexagon">
              <a:avLst/>
            </a:prstGeom>
            <a:solidFill>
              <a:srgbClr val="E360A4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xmlns="" id="{50F8ABDF-DB55-4234-B46C-D10AD83D0D5F}"/>
                </a:ext>
              </a:extLst>
            </p:cNvPr>
            <p:cNvSpPr/>
            <p:nvPr/>
          </p:nvSpPr>
          <p:spPr>
            <a:xfrm rot="10800000">
              <a:off x="1306908" y="1253803"/>
              <a:ext cx="2049809" cy="1734454"/>
            </a:xfrm>
            <a:prstGeom prst="hexagon">
              <a:avLst/>
            </a:prstGeom>
            <a:solidFill>
              <a:srgbClr val="A74F9D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Arrow: Pentagon 13">
              <a:extLst>
                <a:ext uri="{FF2B5EF4-FFF2-40B4-BE49-F238E27FC236}">
                  <a16:creationId xmlns:a16="http://schemas.microsoft.com/office/drawing/2014/main" xmlns="" id="{507276A6-336A-41CC-A0BA-827747972C1C}"/>
                </a:ext>
              </a:extLst>
            </p:cNvPr>
            <p:cNvSpPr/>
            <p:nvPr/>
          </p:nvSpPr>
          <p:spPr>
            <a:xfrm>
              <a:off x="0" y="0"/>
              <a:ext cx="2529206" cy="3106137"/>
            </a:xfrm>
            <a:prstGeom prst="homePlate">
              <a:avLst>
                <a:gd name="adj" fmla="val 34873"/>
              </a:avLst>
            </a:prstGeom>
            <a:solidFill>
              <a:srgbClr val="6A4A9C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53369741-C49A-44F3-914E-7FCBA45389CC}"/>
                </a:ext>
              </a:extLst>
            </p:cNvPr>
            <p:cNvSpPr/>
            <p:nvPr/>
          </p:nvSpPr>
          <p:spPr>
            <a:xfrm rot="10800000">
              <a:off x="0" y="5821621"/>
              <a:ext cx="675911" cy="1018300"/>
            </a:xfrm>
            <a:custGeom>
              <a:avLst/>
              <a:gdLst>
                <a:gd name="connsiteX0" fmla="*/ 675911 w 675911"/>
                <a:gd name="connsiteY0" fmla="*/ 1018300 h 1018300"/>
                <a:gd name="connsiteX1" fmla="*/ 254575 w 675911"/>
                <a:gd name="connsiteY1" fmla="*/ 1018300 h 1018300"/>
                <a:gd name="connsiteX2" fmla="*/ 0 w 675911"/>
                <a:gd name="connsiteY2" fmla="*/ 509150 h 1018300"/>
                <a:gd name="connsiteX3" fmla="*/ 254575 w 675911"/>
                <a:gd name="connsiteY3" fmla="*/ 0 h 1018300"/>
                <a:gd name="connsiteX4" fmla="*/ 675911 w 675911"/>
                <a:gd name="connsiteY4" fmla="*/ 0 h 101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911" h="1018300">
                  <a:moveTo>
                    <a:pt x="675911" y="1018300"/>
                  </a:moveTo>
                  <a:lnTo>
                    <a:pt x="254575" y="1018300"/>
                  </a:lnTo>
                  <a:lnTo>
                    <a:pt x="0" y="509150"/>
                  </a:lnTo>
                  <a:lnTo>
                    <a:pt x="254575" y="0"/>
                  </a:lnTo>
                  <a:lnTo>
                    <a:pt x="675911" y="0"/>
                  </a:lnTo>
                  <a:close/>
                </a:path>
              </a:pathLst>
            </a:cu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xmlns="" id="{A543BBF8-FF37-4F10-B8E7-FABD4E3CA19D}"/>
                </a:ext>
              </a:extLst>
            </p:cNvPr>
            <p:cNvSpPr/>
            <p:nvPr/>
          </p:nvSpPr>
          <p:spPr>
            <a:xfrm rot="10800000">
              <a:off x="117061" y="5496017"/>
              <a:ext cx="731544" cy="618999"/>
            </a:xfrm>
            <a:prstGeom prst="hexagon">
              <a:avLst/>
            </a:prstGeom>
            <a:solidFill>
              <a:srgbClr val="746BB3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xmlns="" id="{223DE2D6-158D-4727-BC64-3EF7F6352A93}"/>
                </a:ext>
              </a:extLst>
            </p:cNvPr>
            <p:cNvSpPr/>
            <p:nvPr/>
          </p:nvSpPr>
          <p:spPr>
            <a:xfrm rot="10800000">
              <a:off x="610370" y="5186518"/>
              <a:ext cx="731544" cy="618999"/>
            </a:xfrm>
            <a:prstGeom prst="hexagon">
              <a:avLst/>
            </a:prstGeom>
            <a:solidFill>
              <a:srgbClr val="0070C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xmlns="" id="{BF56A8EA-4BE7-4D45-8E29-2BFACF1403C1}"/>
                </a:ext>
              </a:extLst>
            </p:cNvPr>
            <p:cNvSpPr/>
            <p:nvPr/>
          </p:nvSpPr>
          <p:spPr>
            <a:xfrm rot="10800000">
              <a:off x="1112379" y="4049971"/>
              <a:ext cx="1203445" cy="1018300"/>
            </a:xfrm>
            <a:prstGeom prst="hexagon">
              <a:avLst/>
            </a:prstGeom>
            <a:solidFill>
              <a:srgbClr val="C37EB3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xmlns="" id="{40AB268F-30BE-4117-AE6D-54212F55F091}"/>
                </a:ext>
              </a:extLst>
            </p:cNvPr>
            <p:cNvSpPr/>
            <p:nvPr/>
          </p:nvSpPr>
          <p:spPr>
            <a:xfrm rot="10800000">
              <a:off x="2120262" y="4191434"/>
              <a:ext cx="648417" cy="548661"/>
            </a:xfrm>
            <a:prstGeom prst="hexagon">
              <a:avLst/>
            </a:prstGeom>
            <a:solidFill>
              <a:srgbClr val="00B0F0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xmlns="" id="{2C42A2E1-B464-472C-A331-86044AFD9A29}"/>
                </a:ext>
              </a:extLst>
            </p:cNvPr>
            <p:cNvSpPr/>
            <p:nvPr/>
          </p:nvSpPr>
          <p:spPr>
            <a:xfrm rot="10800000">
              <a:off x="2723879" y="3811140"/>
              <a:ext cx="731692" cy="619124"/>
            </a:xfrm>
            <a:prstGeom prst="hexagon">
              <a:avLst/>
            </a:prstGeom>
            <a:solidFill>
              <a:srgbClr val="EB59A1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xmlns="" id="{EE993626-2CE4-4456-B9F4-F9AFAB7BCB93}"/>
                </a:ext>
              </a:extLst>
            </p:cNvPr>
            <p:cNvSpPr/>
            <p:nvPr/>
          </p:nvSpPr>
          <p:spPr>
            <a:xfrm rot="10800000">
              <a:off x="3275385" y="3811140"/>
              <a:ext cx="501177" cy="424073"/>
            </a:xfrm>
            <a:prstGeom prst="hexagon">
              <a:avLst/>
            </a:prstGeom>
            <a:solidFill>
              <a:srgbClr val="D9637E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xmlns="" id="{7BBF3A2C-F630-4486-BA5B-0DD77805ADCA}"/>
                </a:ext>
              </a:extLst>
            </p:cNvPr>
            <p:cNvSpPr/>
            <p:nvPr/>
          </p:nvSpPr>
          <p:spPr>
            <a:xfrm rot="10800000">
              <a:off x="678618" y="3317478"/>
              <a:ext cx="762180" cy="644922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xmlns="" id="{7AC99692-EF2D-41A3-9852-29B5392CFDE9}"/>
                </a:ext>
              </a:extLst>
            </p:cNvPr>
            <p:cNvSpPr/>
            <p:nvPr/>
          </p:nvSpPr>
          <p:spPr>
            <a:xfrm>
              <a:off x="2913265" y="5288444"/>
              <a:ext cx="542307" cy="458875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xmlns="" id="{D4578448-1D36-4A9D-AACD-266CAC9B9423}"/>
                </a:ext>
              </a:extLst>
            </p:cNvPr>
            <p:cNvSpPr/>
            <p:nvPr/>
          </p:nvSpPr>
          <p:spPr>
            <a:xfrm rot="10800000">
              <a:off x="3525974" y="5964430"/>
              <a:ext cx="250588" cy="212036"/>
            </a:xfrm>
            <a:prstGeom prst="hexagon">
              <a:avLst/>
            </a:prstGeom>
            <a:solidFill>
              <a:srgbClr val="D9637E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Hexagon 27">
              <a:extLst>
                <a:ext uri="{FF2B5EF4-FFF2-40B4-BE49-F238E27FC236}">
                  <a16:creationId xmlns:a16="http://schemas.microsoft.com/office/drawing/2014/main" xmlns="" id="{B3BFF720-290A-4A2C-A02C-961B917DA789}"/>
                </a:ext>
              </a:extLst>
            </p:cNvPr>
            <p:cNvSpPr/>
            <p:nvPr/>
          </p:nvSpPr>
          <p:spPr>
            <a:xfrm rot="10800000">
              <a:off x="3201645" y="5107459"/>
              <a:ext cx="412462" cy="349007"/>
            </a:xfrm>
            <a:prstGeom prst="hexagon">
              <a:avLst/>
            </a:prstGeom>
            <a:solidFill>
              <a:srgbClr val="FFFF00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7722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3 columns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375032" y="855184"/>
            <a:ext cx="8372685" cy="847999"/>
          </a:xfrm>
          <a:prstGeom prst="rect">
            <a:avLst/>
          </a:prstGeom>
        </p:spPr>
        <p:txBody>
          <a:bodyPr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defRPr sz="4000"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375050" y="1873784"/>
            <a:ext cx="2698800" cy="4331999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buSzPct val="100000"/>
              <a:defRPr sz="2000"/>
            </a:lvl1pPr>
            <a:lvl2pPr lvl="1" rtl="0">
              <a:spcBef>
                <a:spcPts val="0"/>
              </a:spcBef>
              <a:buSzPct val="100000"/>
              <a:defRPr sz="2133"/>
            </a:lvl2pPr>
            <a:lvl3pPr lvl="2" rtl="0">
              <a:spcBef>
                <a:spcPts val="0"/>
              </a:spcBef>
              <a:buSzPct val="100000"/>
              <a:defRPr sz="2133"/>
            </a:lvl3pPr>
            <a:lvl4pPr lvl="3" rtl="0">
              <a:spcBef>
                <a:spcPts val="0"/>
              </a:spcBef>
              <a:buSzPct val="100000"/>
              <a:defRPr sz="2133"/>
            </a:lvl4pPr>
            <a:lvl5pPr lvl="4" rtl="0">
              <a:spcBef>
                <a:spcPts val="0"/>
              </a:spcBef>
              <a:buSzPct val="100000"/>
              <a:defRPr sz="2133"/>
            </a:lvl5pPr>
            <a:lvl6pPr lvl="5" rtl="0">
              <a:spcBef>
                <a:spcPts val="0"/>
              </a:spcBef>
              <a:buSzPct val="100000"/>
              <a:defRPr sz="2133"/>
            </a:lvl6pPr>
            <a:lvl7pPr lvl="6" rtl="0">
              <a:spcBef>
                <a:spcPts val="0"/>
              </a:spcBef>
              <a:buSzPct val="100000"/>
              <a:defRPr sz="2133"/>
            </a:lvl7pPr>
            <a:lvl8pPr lvl="7" rtl="0">
              <a:spcBef>
                <a:spcPts val="0"/>
              </a:spcBef>
              <a:buSzPct val="100000"/>
              <a:defRPr sz="2133"/>
            </a:lvl8pPr>
            <a:lvl9pPr lvl="8" rtl="0">
              <a:spcBef>
                <a:spcPts val="0"/>
              </a:spcBef>
              <a:buSzPct val="100000"/>
              <a:defRPr sz="2133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2"/>
          </p:nvPr>
        </p:nvSpPr>
        <p:spPr>
          <a:xfrm>
            <a:off x="3211983" y="1873784"/>
            <a:ext cx="2698800" cy="4331999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buSzPct val="100000"/>
              <a:defRPr sz="2000"/>
            </a:lvl1pPr>
            <a:lvl2pPr lvl="1" rtl="0">
              <a:spcBef>
                <a:spcPts val="0"/>
              </a:spcBef>
              <a:buSzPct val="100000"/>
              <a:defRPr sz="2133"/>
            </a:lvl2pPr>
            <a:lvl3pPr lvl="2" rtl="0">
              <a:spcBef>
                <a:spcPts val="0"/>
              </a:spcBef>
              <a:buSzPct val="100000"/>
              <a:defRPr sz="2133"/>
            </a:lvl3pPr>
            <a:lvl4pPr lvl="3" rtl="0">
              <a:spcBef>
                <a:spcPts val="0"/>
              </a:spcBef>
              <a:buSzPct val="100000"/>
              <a:defRPr sz="2133"/>
            </a:lvl4pPr>
            <a:lvl5pPr lvl="4" rtl="0">
              <a:spcBef>
                <a:spcPts val="0"/>
              </a:spcBef>
              <a:buSzPct val="100000"/>
              <a:defRPr sz="2133"/>
            </a:lvl5pPr>
            <a:lvl6pPr lvl="5" rtl="0">
              <a:spcBef>
                <a:spcPts val="0"/>
              </a:spcBef>
              <a:buSzPct val="100000"/>
              <a:defRPr sz="2133"/>
            </a:lvl6pPr>
            <a:lvl7pPr lvl="6" rtl="0">
              <a:spcBef>
                <a:spcPts val="0"/>
              </a:spcBef>
              <a:buSzPct val="100000"/>
              <a:defRPr sz="2133"/>
            </a:lvl7pPr>
            <a:lvl8pPr lvl="7" rtl="0">
              <a:spcBef>
                <a:spcPts val="0"/>
              </a:spcBef>
              <a:buSzPct val="100000"/>
              <a:defRPr sz="2133"/>
            </a:lvl8pPr>
            <a:lvl9pPr lvl="8" rtl="0">
              <a:spcBef>
                <a:spcPts val="0"/>
              </a:spcBef>
              <a:buSzPct val="100000"/>
              <a:defRPr sz="2133"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3"/>
          </p:nvPr>
        </p:nvSpPr>
        <p:spPr>
          <a:xfrm>
            <a:off x="6048918" y="1873784"/>
            <a:ext cx="2698800" cy="4331999"/>
          </a:xfrm>
          <a:prstGeom prst="rect">
            <a:avLst/>
          </a:prstGeom>
        </p:spPr>
        <p:txBody>
          <a:bodyPr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buSzPct val="100000"/>
              <a:defRPr sz="2000"/>
            </a:lvl1pPr>
            <a:lvl2pPr lvl="1" rtl="0">
              <a:spcBef>
                <a:spcPts val="0"/>
              </a:spcBef>
              <a:buSzPct val="100000"/>
              <a:defRPr sz="2133"/>
            </a:lvl2pPr>
            <a:lvl3pPr lvl="2" rtl="0">
              <a:spcBef>
                <a:spcPts val="0"/>
              </a:spcBef>
              <a:buSzPct val="100000"/>
              <a:defRPr sz="2133"/>
            </a:lvl3pPr>
            <a:lvl4pPr lvl="3" rtl="0">
              <a:spcBef>
                <a:spcPts val="0"/>
              </a:spcBef>
              <a:buSzPct val="100000"/>
              <a:defRPr sz="2133"/>
            </a:lvl4pPr>
            <a:lvl5pPr lvl="4" rtl="0">
              <a:spcBef>
                <a:spcPts val="0"/>
              </a:spcBef>
              <a:buSzPct val="100000"/>
              <a:defRPr sz="2133"/>
            </a:lvl5pPr>
            <a:lvl6pPr lvl="5" rtl="0">
              <a:spcBef>
                <a:spcPts val="0"/>
              </a:spcBef>
              <a:buSzPct val="100000"/>
              <a:defRPr sz="2133"/>
            </a:lvl6pPr>
            <a:lvl7pPr lvl="6" rtl="0">
              <a:spcBef>
                <a:spcPts val="0"/>
              </a:spcBef>
              <a:buSzPct val="100000"/>
              <a:defRPr sz="2133"/>
            </a:lvl7pPr>
            <a:lvl8pPr lvl="7" rtl="0">
              <a:spcBef>
                <a:spcPts val="0"/>
              </a:spcBef>
              <a:buSzPct val="100000"/>
              <a:defRPr sz="2133"/>
            </a:lvl8pPr>
            <a:lvl9pPr lvl="8" rtl="0">
              <a:spcBef>
                <a:spcPts val="0"/>
              </a:spcBef>
              <a:buSzPct val="100000"/>
              <a:defRPr sz="2133"/>
            </a:lvl9pPr>
          </a:lstStyle>
          <a:p>
            <a:endParaRPr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BECCB095-0D84-4893-B981-78BA2990BDAE}"/>
              </a:ext>
            </a:extLst>
          </p:cNvPr>
          <p:cNvGrpSpPr/>
          <p:nvPr userDrawn="1"/>
        </p:nvGrpSpPr>
        <p:grpSpPr>
          <a:xfrm>
            <a:off x="0" y="4863822"/>
            <a:ext cx="4946027" cy="1937028"/>
            <a:chOff x="0" y="4315039"/>
            <a:chExt cx="5981707" cy="2342635"/>
          </a:xfrm>
        </p:grpSpPr>
        <p:sp>
          <p:nvSpPr>
            <p:cNvPr id="7" name="Hexagon 6">
              <a:extLst>
                <a:ext uri="{FF2B5EF4-FFF2-40B4-BE49-F238E27FC236}">
                  <a16:creationId xmlns:a16="http://schemas.microsoft.com/office/drawing/2014/main" xmlns="" id="{8E56C53F-A75B-4988-9706-40C3529AA161}"/>
                </a:ext>
              </a:extLst>
            </p:cNvPr>
            <p:cNvSpPr/>
            <p:nvPr/>
          </p:nvSpPr>
          <p:spPr>
            <a:xfrm rot="10800000">
              <a:off x="4377793" y="5722065"/>
              <a:ext cx="421168" cy="356374"/>
            </a:xfrm>
            <a:prstGeom prst="hexagon">
              <a:avLst/>
            </a:prstGeom>
            <a:solidFill>
              <a:srgbClr val="9E6DA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xmlns="" id="{6460FBE8-9EDA-49FD-8DDA-F346BB22B495}"/>
                </a:ext>
              </a:extLst>
            </p:cNvPr>
            <p:cNvSpPr/>
            <p:nvPr/>
          </p:nvSpPr>
          <p:spPr>
            <a:xfrm rot="10800000">
              <a:off x="3468658" y="5827265"/>
              <a:ext cx="435639" cy="368619"/>
            </a:xfrm>
            <a:prstGeom prst="hexagon">
              <a:avLst/>
            </a:prstGeom>
            <a:solidFill>
              <a:srgbClr val="CEDC4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xmlns="" id="{5D8A6E75-AE77-4F65-9B39-A62BD3AE75CA}"/>
                </a:ext>
              </a:extLst>
            </p:cNvPr>
            <p:cNvSpPr/>
            <p:nvPr/>
          </p:nvSpPr>
          <p:spPr>
            <a:xfrm rot="10800000">
              <a:off x="2486193" y="5936612"/>
              <a:ext cx="622522" cy="526749"/>
            </a:xfrm>
            <a:prstGeom prst="hexagon">
              <a:avLst/>
            </a:prstGeom>
            <a:solidFill>
              <a:srgbClr val="FDD04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xmlns="" id="{83765298-3A7A-4E4D-91F8-1C393C92AA37}"/>
                </a:ext>
              </a:extLst>
            </p:cNvPr>
            <p:cNvSpPr/>
            <p:nvPr/>
          </p:nvSpPr>
          <p:spPr>
            <a:xfrm rot="10800000">
              <a:off x="2307839" y="5666461"/>
              <a:ext cx="486883" cy="411977"/>
            </a:xfrm>
            <a:prstGeom prst="hexagon">
              <a:avLst/>
            </a:prstGeom>
            <a:solidFill>
              <a:srgbClr val="F9A746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xagon 10">
              <a:extLst>
                <a:ext uri="{FF2B5EF4-FFF2-40B4-BE49-F238E27FC236}">
                  <a16:creationId xmlns:a16="http://schemas.microsoft.com/office/drawing/2014/main" xmlns="" id="{0CAB967C-A82A-4FD8-AC02-58B953D28D68}"/>
                </a:ext>
              </a:extLst>
            </p:cNvPr>
            <p:cNvSpPr/>
            <p:nvPr/>
          </p:nvSpPr>
          <p:spPr>
            <a:xfrm rot="10800000">
              <a:off x="1542157" y="5396900"/>
              <a:ext cx="944259" cy="798989"/>
            </a:xfrm>
            <a:prstGeom prst="hexagon">
              <a:avLst/>
            </a:prstGeom>
            <a:solidFill>
              <a:srgbClr val="EF6B7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xmlns="" id="{C59048F4-928C-4D2F-BF34-52A256015CAB}"/>
                </a:ext>
              </a:extLst>
            </p:cNvPr>
            <p:cNvSpPr/>
            <p:nvPr/>
          </p:nvSpPr>
          <p:spPr>
            <a:xfrm rot="10800000">
              <a:off x="1353067" y="6149571"/>
              <a:ext cx="600486" cy="508103"/>
            </a:xfrm>
            <a:prstGeom prst="hexagon">
              <a:avLst/>
            </a:prstGeom>
            <a:solidFill>
              <a:srgbClr val="E360A4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xmlns="" id="{F158DE63-C598-484C-8FEA-DB18BED90FB4}"/>
                </a:ext>
              </a:extLst>
            </p:cNvPr>
            <p:cNvSpPr/>
            <p:nvPr/>
          </p:nvSpPr>
          <p:spPr>
            <a:xfrm rot="10800000">
              <a:off x="676042" y="5445442"/>
              <a:ext cx="1060333" cy="897205"/>
            </a:xfrm>
            <a:prstGeom prst="hexagon">
              <a:avLst/>
            </a:prstGeom>
            <a:solidFill>
              <a:srgbClr val="A74F9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Arrow: Pentagon 13">
              <a:extLst>
                <a:ext uri="{FF2B5EF4-FFF2-40B4-BE49-F238E27FC236}">
                  <a16:creationId xmlns:a16="http://schemas.microsoft.com/office/drawing/2014/main" xmlns="" id="{A6590CFD-5C01-4255-BAEB-3859A1EC8D5E}"/>
                </a:ext>
              </a:extLst>
            </p:cNvPr>
            <p:cNvSpPr/>
            <p:nvPr/>
          </p:nvSpPr>
          <p:spPr>
            <a:xfrm>
              <a:off x="0" y="4796871"/>
              <a:ext cx="1308316" cy="1606753"/>
            </a:xfrm>
            <a:prstGeom prst="homePlate">
              <a:avLst>
                <a:gd name="adj" fmla="val 34873"/>
              </a:avLst>
            </a:prstGeom>
            <a:solidFill>
              <a:srgbClr val="6A4A9C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xmlns="" id="{28FFCBE9-145F-489E-B5E6-9BCB63A527F2}"/>
                </a:ext>
              </a:extLst>
            </p:cNvPr>
            <p:cNvSpPr/>
            <p:nvPr/>
          </p:nvSpPr>
          <p:spPr>
            <a:xfrm rot="10800000">
              <a:off x="2925783" y="5948041"/>
              <a:ext cx="486883" cy="411977"/>
            </a:xfrm>
            <a:prstGeom prst="hexagon">
              <a:avLst/>
            </a:prstGeom>
            <a:solidFill>
              <a:srgbClr val="CEDC4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xmlns="" id="{DAB695AB-320A-4A31-99AF-591FCBA4B720}"/>
                </a:ext>
              </a:extLst>
            </p:cNvPr>
            <p:cNvSpPr/>
            <p:nvPr/>
          </p:nvSpPr>
          <p:spPr>
            <a:xfrm rot="10800000">
              <a:off x="3288819" y="5931822"/>
              <a:ext cx="258819" cy="219001"/>
            </a:xfrm>
            <a:prstGeom prst="hexagon">
              <a:avLst/>
            </a:prstGeom>
            <a:solidFill>
              <a:srgbClr val="FFFF0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xmlns="" id="{02F4636D-96F3-42CB-9318-DBFD571DB34C}"/>
                </a:ext>
              </a:extLst>
            </p:cNvPr>
            <p:cNvSpPr/>
            <p:nvPr/>
          </p:nvSpPr>
          <p:spPr>
            <a:xfrm rot="10800000">
              <a:off x="3764001" y="5761446"/>
              <a:ext cx="258819" cy="219001"/>
            </a:xfrm>
            <a:prstGeom prst="hexagon">
              <a:avLst/>
            </a:prstGeom>
            <a:solidFill>
              <a:srgbClr val="FFFF0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xmlns="" id="{4342E475-90B0-451F-9F98-BD229FCB0DD8}"/>
                </a:ext>
              </a:extLst>
            </p:cNvPr>
            <p:cNvSpPr/>
            <p:nvPr/>
          </p:nvSpPr>
          <p:spPr>
            <a:xfrm rot="10800000">
              <a:off x="3753025" y="5877441"/>
              <a:ext cx="622522" cy="526749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xmlns="" id="{6104E24C-3DEB-485E-A2D6-7AEE15C14F30}"/>
                </a:ext>
              </a:extLst>
            </p:cNvPr>
            <p:cNvSpPr/>
            <p:nvPr/>
          </p:nvSpPr>
          <p:spPr>
            <a:xfrm rot="10800000">
              <a:off x="4088708" y="6303262"/>
              <a:ext cx="378416" cy="320197"/>
            </a:xfrm>
            <a:prstGeom prst="hexagon">
              <a:avLst/>
            </a:prstGeom>
            <a:solidFill>
              <a:srgbClr val="746B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xmlns="" id="{DFDC89DF-6964-42A3-BEAE-0658F2E043EA}"/>
                </a:ext>
              </a:extLst>
            </p:cNvPr>
            <p:cNvSpPr/>
            <p:nvPr/>
          </p:nvSpPr>
          <p:spPr>
            <a:xfrm rot="10800000">
              <a:off x="4343889" y="6143164"/>
              <a:ext cx="378416" cy="320197"/>
            </a:xfrm>
            <a:prstGeom prst="hexagon">
              <a:avLst/>
            </a:prstGeom>
            <a:solidFill>
              <a:srgbClr val="0070C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xmlns="" id="{03FC5104-C998-43A8-BD8E-EEF79496E403}"/>
                </a:ext>
              </a:extLst>
            </p:cNvPr>
            <p:cNvSpPr/>
            <p:nvPr/>
          </p:nvSpPr>
          <p:spPr>
            <a:xfrm rot="10800000">
              <a:off x="4603569" y="5476413"/>
              <a:ext cx="622522" cy="526749"/>
            </a:xfrm>
            <a:prstGeom prst="hexagon">
              <a:avLst/>
            </a:prstGeom>
            <a:solidFill>
              <a:srgbClr val="C37E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xmlns="" id="{900D444E-2AB4-4952-AFB9-41C0D5FC6AF9}"/>
                </a:ext>
              </a:extLst>
            </p:cNvPr>
            <p:cNvSpPr/>
            <p:nvPr/>
          </p:nvSpPr>
          <p:spPr>
            <a:xfrm rot="10800000">
              <a:off x="5124931" y="5549590"/>
              <a:ext cx="335416" cy="283813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xmlns="" id="{FF70F295-107F-4AC2-AC83-76D0930CD493}"/>
                </a:ext>
              </a:extLst>
            </p:cNvPr>
            <p:cNvSpPr/>
            <p:nvPr/>
          </p:nvSpPr>
          <p:spPr>
            <a:xfrm rot="10800000">
              <a:off x="5437171" y="5352870"/>
              <a:ext cx="378492" cy="320263"/>
            </a:xfrm>
            <a:prstGeom prst="hexagon">
              <a:avLst/>
            </a:prstGeom>
            <a:solidFill>
              <a:srgbClr val="EB59A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xmlns="" id="{5EE8D360-FEF8-4A5D-B810-056437884ABD}"/>
                </a:ext>
              </a:extLst>
            </p:cNvPr>
            <p:cNvSpPr/>
            <p:nvPr/>
          </p:nvSpPr>
          <p:spPr>
            <a:xfrm rot="10800000">
              <a:off x="5722457" y="5352870"/>
              <a:ext cx="259250" cy="219366"/>
            </a:xfrm>
            <a:prstGeom prst="hexagon">
              <a:avLst/>
            </a:prstGeom>
            <a:solidFill>
              <a:srgbClr val="D9637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xmlns="" id="{C5845DA6-54DE-4F89-956D-A22BC8823A16}"/>
                </a:ext>
              </a:extLst>
            </p:cNvPr>
            <p:cNvSpPr/>
            <p:nvPr/>
          </p:nvSpPr>
          <p:spPr>
            <a:xfrm rot="10800000">
              <a:off x="338897" y="4315039"/>
              <a:ext cx="394263" cy="333607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xmlns="" id="{46C2838C-F13B-4AD6-AFE0-FD1C48D275F6}"/>
              </a:ext>
            </a:extLst>
          </p:cNvPr>
          <p:cNvGrpSpPr/>
          <p:nvPr userDrawn="1"/>
        </p:nvGrpSpPr>
        <p:grpSpPr>
          <a:xfrm>
            <a:off x="8409191" y="-2"/>
            <a:ext cx="3842414" cy="6069773"/>
            <a:chOff x="8409191" y="-2"/>
            <a:chExt cx="3842414" cy="6069773"/>
          </a:xfrm>
        </p:grpSpPr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xmlns="" id="{C1421423-B756-4EA1-A845-9C129AC9A273}"/>
                </a:ext>
              </a:extLst>
            </p:cNvPr>
            <p:cNvSpPr/>
            <p:nvPr/>
          </p:nvSpPr>
          <p:spPr>
            <a:xfrm>
              <a:off x="9159114" y="563275"/>
              <a:ext cx="1151790" cy="974592"/>
            </a:xfrm>
            <a:prstGeom prst="hexagon">
              <a:avLst/>
            </a:prstGeom>
            <a:solidFill>
              <a:srgbClr val="EF6B7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xmlns="" id="{2979853D-9216-4D86-95FC-DB3F10263141}"/>
                </a:ext>
              </a:extLst>
            </p:cNvPr>
            <p:cNvSpPr/>
            <p:nvPr/>
          </p:nvSpPr>
          <p:spPr>
            <a:xfrm>
              <a:off x="9809090" y="-2"/>
              <a:ext cx="732462" cy="619774"/>
            </a:xfrm>
            <a:prstGeom prst="hexagon">
              <a:avLst/>
            </a:prstGeom>
            <a:solidFill>
              <a:srgbClr val="E360A4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xmlns="" id="{39E26BDC-7843-4351-9D08-CB61AC4363F6}"/>
                </a:ext>
              </a:extLst>
            </p:cNvPr>
            <p:cNvSpPr/>
            <p:nvPr/>
          </p:nvSpPr>
          <p:spPr>
            <a:xfrm>
              <a:off x="10074000" y="384262"/>
              <a:ext cx="1293374" cy="1094394"/>
            </a:xfrm>
            <a:prstGeom prst="hexagon">
              <a:avLst/>
            </a:prstGeom>
            <a:solidFill>
              <a:srgbClr val="A74F9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Arrow: Pentagon 33">
              <a:extLst>
                <a:ext uri="{FF2B5EF4-FFF2-40B4-BE49-F238E27FC236}">
                  <a16:creationId xmlns:a16="http://schemas.microsoft.com/office/drawing/2014/main" xmlns="" id="{49B624B5-F54C-4305-A176-7E28B66304CF}"/>
                </a:ext>
              </a:extLst>
            </p:cNvPr>
            <p:cNvSpPr/>
            <p:nvPr/>
          </p:nvSpPr>
          <p:spPr>
            <a:xfrm rot="10800000">
              <a:off x="10596138" y="309883"/>
              <a:ext cx="1595860" cy="1959887"/>
            </a:xfrm>
            <a:prstGeom prst="homePlate">
              <a:avLst>
                <a:gd name="adj" fmla="val 34873"/>
              </a:avLst>
            </a:prstGeom>
            <a:solidFill>
              <a:srgbClr val="6A4A9C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8C77431E-3455-4EED-8C08-DF3DEB4F3BC8}"/>
                </a:ext>
              </a:extLst>
            </p:cNvPr>
            <p:cNvGrpSpPr/>
            <p:nvPr userDrawn="1"/>
          </p:nvGrpSpPr>
          <p:grpSpPr>
            <a:xfrm>
              <a:off x="9410550" y="2353090"/>
              <a:ext cx="2841055" cy="1761123"/>
              <a:chOff x="10744873" y="2982666"/>
              <a:chExt cx="1589136" cy="985079"/>
            </a:xfrm>
          </p:grpSpPr>
          <p:sp>
            <p:nvSpPr>
              <p:cNvPr id="47" name="Hexagon 46">
                <a:extLst>
                  <a:ext uri="{FF2B5EF4-FFF2-40B4-BE49-F238E27FC236}">
                    <a16:creationId xmlns:a16="http://schemas.microsoft.com/office/drawing/2014/main" xmlns="" id="{046E1DA2-45D6-4D8A-BC4D-A6C555751FE9}"/>
                  </a:ext>
                </a:extLst>
              </p:cNvPr>
              <p:cNvSpPr/>
              <p:nvPr userDrawn="1"/>
            </p:nvSpPr>
            <p:spPr>
              <a:xfrm>
                <a:off x="10744873" y="3518110"/>
                <a:ext cx="531384" cy="449635"/>
              </a:xfrm>
              <a:prstGeom prst="hexagon">
                <a:avLst/>
              </a:prstGeom>
              <a:solidFill>
                <a:srgbClr val="CEDC4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Hexagon 47">
                <a:extLst>
                  <a:ext uri="{FF2B5EF4-FFF2-40B4-BE49-F238E27FC236}">
                    <a16:creationId xmlns:a16="http://schemas.microsoft.com/office/drawing/2014/main" xmlns="" id="{9E210719-E3A4-46E3-BE16-487AE2EFEF61}"/>
                  </a:ext>
                </a:extLst>
              </p:cNvPr>
              <p:cNvSpPr/>
              <p:nvPr userDrawn="1"/>
            </p:nvSpPr>
            <p:spPr>
              <a:xfrm>
                <a:off x="11574668" y="2982666"/>
                <a:ext cx="759341" cy="642518"/>
              </a:xfrm>
              <a:prstGeom prst="hexagon">
                <a:avLst/>
              </a:prstGeom>
              <a:solidFill>
                <a:srgbClr val="FDD041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Hexagon 48">
                <a:extLst>
                  <a:ext uri="{FF2B5EF4-FFF2-40B4-BE49-F238E27FC236}">
                    <a16:creationId xmlns:a16="http://schemas.microsoft.com/office/drawing/2014/main" xmlns="" id="{56D6564A-3DDD-419C-BB7A-B691B4C60DC1}"/>
                  </a:ext>
                </a:extLst>
              </p:cNvPr>
              <p:cNvSpPr/>
              <p:nvPr userDrawn="1"/>
            </p:nvSpPr>
            <p:spPr>
              <a:xfrm>
                <a:off x="11502377" y="3518110"/>
                <a:ext cx="368769" cy="312035"/>
              </a:xfrm>
              <a:prstGeom prst="hexagon">
                <a:avLst/>
              </a:prstGeom>
              <a:solidFill>
                <a:srgbClr val="F9A746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Hexagon 49">
                <a:extLst>
                  <a:ext uri="{FF2B5EF4-FFF2-40B4-BE49-F238E27FC236}">
                    <a16:creationId xmlns:a16="http://schemas.microsoft.com/office/drawing/2014/main" xmlns="" id="{C2E51DCE-1F63-4CF1-88B4-568EA436DB94}"/>
                  </a:ext>
                </a:extLst>
              </p:cNvPr>
              <p:cNvSpPr/>
              <p:nvPr userDrawn="1"/>
            </p:nvSpPr>
            <p:spPr>
              <a:xfrm>
                <a:off x="11203914" y="3108722"/>
                <a:ext cx="593891" cy="502522"/>
              </a:xfrm>
              <a:prstGeom prst="hexagon">
                <a:avLst/>
              </a:prstGeom>
              <a:solidFill>
                <a:srgbClr val="CEDC4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Hexagon 50">
                <a:extLst>
                  <a:ext uri="{FF2B5EF4-FFF2-40B4-BE49-F238E27FC236}">
                    <a16:creationId xmlns:a16="http://schemas.microsoft.com/office/drawing/2014/main" xmlns="" id="{24FAAADB-2A63-4738-A8AB-01999B8FC809}"/>
                  </a:ext>
                </a:extLst>
              </p:cNvPr>
              <p:cNvSpPr/>
              <p:nvPr userDrawn="1"/>
            </p:nvSpPr>
            <p:spPr>
              <a:xfrm>
                <a:off x="11039278" y="3363894"/>
                <a:ext cx="315703" cy="267133"/>
              </a:xfrm>
              <a:prstGeom prst="hexagon">
                <a:avLst/>
              </a:prstGeom>
              <a:solidFill>
                <a:srgbClr val="FFFF0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1" name="Hexagon 60">
              <a:extLst>
                <a:ext uri="{FF2B5EF4-FFF2-40B4-BE49-F238E27FC236}">
                  <a16:creationId xmlns:a16="http://schemas.microsoft.com/office/drawing/2014/main" xmlns="" id="{89825B5A-F054-467D-B50D-2736DE1EE441}"/>
                </a:ext>
              </a:extLst>
            </p:cNvPr>
            <p:cNvSpPr/>
            <p:nvPr userDrawn="1"/>
          </p:nvSpPr>
          <p:spPr>
            <a:xfrm>
              <a:off x="10689948" y="4670615"/>
              <a:ext cx="812162" cy="687216"/>
            </a:xfrm>
            <a:prstGeom prst="hexagon">
              <a:avLst/>
            </a:prstGeom>
            <a:solidFill>
              <a:srgbClr val="9E6DA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>
              <a:extLst>
                <a:ext uri="{FF2B5EF4-FFF2-40B4-BE49-F238E27FC236}">
                  <a16:creationId xmlns:a16="http://schemas.microsoft.com/office/drawing/2014/main" xmlns="" id="{688227F2-B8C9-44C0-A624-E133D5FEA554}"/>
                </a:ext>
              </a:extLst>
            </p:cNvPr>
            <p:cNvSpPr/>
            <p:nvPr userDrawn="1"/>
          </p:nvSpPr>
          <p:spPr>
            <a:xfrm>
              <a:off x="10332237" y="4207596"/>
              <a:ext cx="537355" cy="454685"/>
            </a:xfrm>
            <a:prstGeom prst="hexagon">
              <a:avLst/>
            </a:prstGeom>
            <a:solidFill>
              <a:srgbClr val="FFFF0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xmlns="" id="{8B78CCC6-EF96-4EA7-8111-DB352FB45345}"/>
                </a:ext>
              </a:extLst>
            </p:cNvPr>
            <p:cNvSpPr/>
            <p:nvPr userDrawn="1"/>
          </p:nvSpPr>
          <p:spPr>
            <a:xfrm>
              <a:off x="11506440" y="4042450"/>
              <a:ext cx="687522" cy="1015759"/>
            </a:xfrm>
            <a:custGeom>
              <a:avLst/>
              <a:gdLst>
                <a:gd name="connsiteX0" fmla="*/ 253940 w 687522"/>
                <a:gd name="connsiteY0" fmla="*/ 0 h 1015759"/>
                <a:gd name="connsiteX1" fmla="*/ 687522 w 687522"/>
                <a:gd name="connsiteY1" fmla="*/ 0 h 1015759"/>
                <a:gd name="connsiteX2" fmla="*/ 687522 w 687522"/>
                <a:gd name="connsiteY2" fmla="*/ 1015759 h 1015759"/>
                <a:gd name="connsiteX3" fmla="*/ 253940 w 687522"/>
                <a:gd name="connsiteY3" fmla="*/ 1015759 h 1015759"/>
                <a:gd name="connsiteX4" fmla="*/ 0 w 687522"/>
                <a:gd name="connsiteY4" fmla="*/ 507880 h 101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522" h="1015759">
                  <a:moveTo>
                    <a:pt x="253940" y="0"/>
                  </a:moveTo>
                  <a:lnTo>
                    <a:pt x="687522" y="0"/>
                  </a:lnTo>
                  <a:lnTo>
                    <a:pt x="687522" y="1015759"/>
                  </a:lnTo>
                  <a:lnTo>
                    <a:pt x="253940" y="1015759"/>
                  </a:lnTo>
                  <a:lnTo>
                    <a:pt x="0" y="507880"/>
                  </a:lnTo>
                  <a:close/>
                </a:path>
              </a:pathLst>
            </a:cu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>
              <a:extLst>
                <a:ext uri="{FF2B5EF4-FFF2-40B4-BE49-F238E27FC236}">
                  <a16:creationId xmlns:a16="http://schemas.microsoft.com/office/drawing/2014/main" xmlns="" id="{86E4717B-7A06-4FE4-85F1-1C4B747C4A76}"/>
                </a:ext>
              </a:extLst>
            </p:cNvPr>
            <p:cNvSpPr/>
            <p:nvPr userDrawn="1"/>
          </p:nvSpPr>
          <p:spPr>
            <a:xfrm>
              <a:off x="11329847" y="3619622"/>
              <a:ext cx="729721" cy="617453"/>
            </a:xfrm>
            <a:prstGeom prst="hexagon">
              <a:avLst/>
            </a:prstGeom>
            <a:solidFill>
              <a:srgbClr val="746B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>
              <a:extLst>
                <a:ext uri="{FF2B5EF4-FFF2-40B4-BE49-F238E27FC236}">
                  <a16:creationId xmlns:a16="http://schemas.microsoft.com/office/drawing/2014/main" xmlns="" id="{E5037E82-BA9B-453C-B6B3-2638506AD584}"/>
                </a:ext>
              </a:extLst>
            </p:cNvPr>
            <p:cNvSpPr/>
            <p:nvPr userDrawn="1"/>
          </p:nvSpPr>
          <p:spPr>
            <a:xfrm>
              <a:off x="10837767" y="3928347"/>
              <a:ext cx="729721" cy="617453"/>
            </a:xfrm>
            <a:prstGeom prst="hexagon">
              <a:avLst/>
            </a:prstGeom>
            <a:solidFill>
              <a:srgbClr val="0070C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>
              <a:extLst>
                <a:ext uri="{FF2B5EF4-FFF2-40B4-BE49-F238E27FC236}">
                  <a16:creationId xmlns:a16="http://schemas.microsoft.com/office/drawing/2014/main" xmlns="" id="{571DF12A-7C4E-4D53-AEC1-DB8731A8584F}"/>
                </a:ext>
              </a:extLst>
            </p:cNvPr>
            <p:cNvSpPr/>
            <p:nvPr userDrawn="1"/>
          </p:nvSpPr>
          <p:spPr>
            <a:xfrm>
              <a:off x="9866288" y="4815775"/>
              <a:ext cx="1200445" cy="1015759"/>
            </a:xfrm>
            <a:prstGeom prst="hexagon">
              <a:avLst/>
            </a:prstGeom>
            <a:solidFill>
              <a:srgbClr val="C37E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>
              <a:extLst>
                <a:ext uri="{FF2B5EF4-FFF2-40B4-BE49-F238E27FC236}">
                  <a16:creationId xmlns:a16="http://schemas.microsoft.com/office/drawing/2014/main" xmlns="" id="{8AF4EC31-EC7A-4E3E-A5CE-2D4E157CB64D}"/>
                </a:ext>
              </a:extLst>
            </p:cNvPr>
            <p:cNvSpPr/>
            <p:nvPr userDrawn="1"/>
          </p:nvSpPr>
          <p:spPr>
            <a:xfrm>
              <a:off x="9414559" y="5143131"/>
              <a:ext cx="646801" cy="547293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>
              <a:extLst>
                <a:ext uri="{FF2B5EF4-FFF2-40B4-BE49-F238E27FC236}">
                  <a16:creationId xmlns:a16="http://schemas.microsoft.com/office/drawing/2014/main" xmlns="" id="{5DE2A618-8C31-4B24-BDF6-3A6B1450292C}"/>
                </a:ext>
              </a:extLst>
            </p:cNvPr>
            <p:cNvSpPr/>
            <p:nvPr userDrawn="1"/>
          </p:nvSpPr>
          <p:spPr>
            <a:xfrm>
              <a:off x="8729382" y="5452189"/>
              <a:ext cx="729868" cy="617582"/>
            </a:xfrm>
            <a:prstGeom prst="hexagon">
              <a:avLst/>
            </a:prstGeom>
            <a:solidFill>
              <a:srgbClr val="EB59A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>
              <a:extLst>
                <a:ext uri="{FF2B5EF4-FFF2-40B4-BE49-F238E27FC236}">
                  <a16:creationId xmlns:a16="http://schemas.microsoft.com/office/drawing/2014/main" xmlns="" id="{3D49E170-F6AE-44F6-93B6-B219D08D0599}"/>
                </a:ext>
              </a:extLst>
            </p:cNvPr>
            <p:cNvSpPr/>
            <p:nvPr userDrawn="1"/>
          </p:nvSpPr>
          <p:spPr>
            <a:xfrm>
              <a:off x="8409191" y="5646754"/>
              <a:ext cx="499926" cy="423017"/>
            </a:xfrm>
            <a:prstGeom prst="hexagon">
              <a:avLst/>
            </a:prstGeom>
            <a:solidFill>
              <a:srgbClr val="D9637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32262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3454559" y="1900100"/>
            <a:ext cx="7962800" cy="8479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xmlns="" id="{6926EFF0-C6FC-46E3-82F0-7C26A6307632}"/>
              </a:ext>
            </a:extLst>
          </p:cNvPr>
          <p:cNvSpPr/>
          <p:nvPr/>
        </p:nvSpPr>
        <p:spPr>
          <a:xfrm rot="10800000">
            <a:off x="9220098" y="5063011"/>
            <a:ext cx="1157982" cy="979833"/>
          </a:xfrm>
          <a:prstGeom prst="hex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xmlns="" id="{5BEC68ED-8C1C-4A47-8B04-0F67851A9F03}"/>
              </a:ext>
            </a:extLst>
          </p:cNvPr>
          <p:cNvSpPr/>
          <p:nvPr/>
        </p:nvSpPr>
        <p:spPr>
          <a:xfrm rot="10800000">
            <a:off x="6608591" y="5353666"/>
            <a:ext cx="1654737" cy="1400163"/>
          </a:xfrm>
          <a:prstGeom prst="hexagon">
            <a:avLst/>
          </a:prstGeom>
          <a:solidFill>
            <a:schemeClr val="accent4">
              <a:lumMod val="60000"/>
              <a:lumOff val="4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xmlns="" id="{8B265446-BDB2-4C5C-A877-A5B324DEC0CA}"/>
              </a:ext>
            </a:extLst>
          </p:cNvPr>
          <p:cNvSpPr/>
          <p:nvPr/>
        </p:nvSpPr>
        <p:spPr>
          <a:xfrm rot="10800000">
            <a:off x="6134506" y="4635573"/>
            <a:ext cx="1294191" cy="1095084"/>
          </a:xfrm>
          <a:prstGeom prst="hexagon">
            <a:avLst/>
          </a:prstGeom>
          <a:solidFill>
            <a:srgbClr val="F9A746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xmlns="" id="{19A33C89-D65A-4067-A143-E949B418F648}"/>
              </a:ext>
            </a:extLst>
          </p:cNvPr>
          <p:cNvSpPr/>
          <p:nvPr/>
        </p:nvSpPr>
        <p:spPr>
          <a:xfrm rot="10800000">
            <a:off x="4099236" y="3919046"/>
            <a:ext cx="2509952" cy="2123807"/>
          </a:xfrm>
          <a:prstGeom prst="hexagon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xmlns="" id="{08E867CE-CF83-429D-B591-FB52F2CDFADA}"/>
              </a:ext>
            </a:extLst>
          </p:cNvPr>
          <p:cNvSpPr/>
          <p:nvPr/>
        </p:nvSpPr>
        <p:spPr>
          <a:xfrm rot="10800000">
            <a:off x="3596611" y="5919739"/>
            <a:ext cx="1596160" cy="938261"/>
          </a:xfrm>
          <a:custGeom>
            <a:avLst/>
            <a:gdLst>
              <a:gd name="connsiteX0" fmla="*/ 1258511 w 1596160"/>
              <a:gd name="connsiteY0" fmla="*/ 938261 h 938261"/>
              <a:gd name="connsiteX1" fmla="*/ 337650 w 1596160"/>
              <a:gd name="connsiteY1" fmla="*/ 938261 h 938261"/>
              <a:gd name="connsiteX2" fmla="*/ 0 w 1596160"/>
              <a:gd name="connsiteY2" fmla="*/ 262962 h 938261"/>
              <a:gd name="connsiteX3" fmla="*/ 131481 w 1596160"/>
              <a:gd name="connsiteY3" fmla="*/ 0 h 938261"/>
              <a:gd name="connsiteX4" fmla="*/ 1464679 w 1596160"/>
              <a:gd name="connsiteY4" fmla="*/ 0 h 938261"/>
              <a:gd name="connsiteX5" fmla="*/ 1596160 w 1596160"/>
              <a:gd name="connsiteY5" fmla="*/ 262962 h 93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6160" h="938261">
                <a:moveTo>
                  <a:pt x="1258511" y="938261"/>
                </a:moveTo>
                <a:lnTo>
                  <a:pt x="337650" y="938261"/>
                </a:lnTo>
                <a:lnTo>
                  <a:pt x="0" y="262962"/>
                </a:lnTo>
                <a:lnTo>
                  <a:pt x="131481" y="0"/>
                </a:lnTo>
                <a:lnTo>
                  <a:pt x="1464679" y="0"/>
                </a:lnTo>
                <a:lnTo>
                  <a:pt x="1596160" y="262962"/>
                </a:lnTo>
                <a:close/>
              </a:path>
            </a:pathLst>
          </a:custGeom>
          <a:solidFill>
            <a:srgbClr val="E360A4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xmlns="" id="{57D185AC-F2FA-4998-9EB5-6570A8466089}"/>
              </a:ext>
            </a:extLst>
          </p:cNvPr>
          <p:cNvSpPr/>
          <p:nvPr/>
        </p:nvSpPr>
        <p:spPr>
          <a:xfrm rot="10800000">
            <a:off x="1796997" y="4048079"/>
            <a:ext cx="2818487" cy="2384874"/>
          </a:xfrm>
          <a:prstGeom prst="hexagon">
            <a:avLst/>
          </a:prstGeom>
          <a:solidFill>
            <a:schemeClr val="accent2">
              <a:lumMod val="60000"/>
              <a:lumOff val="4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xmlns="" id="{33146BA1-00B4-44B5-B60C-33C69B98F91D}"/>
              </a:ext>
            </a:extLst>
          </p:cNvPr>
          <p:cNvSpPr/>
          <p:nvPr/>
        </p:nvSpPr>
        <p:spPr>
          <a:xfrm>
            <a:off x="-1" y="2324100"/>
            <a:ext cx="3477658" cy="4270938"/>
          </a:xfrm>
          <a:prstGeom prst="homePlate">
            <a:avLst>
              <a:gd name="adj" fmla="val 34873"/>
            </a:avLst>
          </a:prstGeom>
          <a:solidFill>
            <a:srgbClr val="FF00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xmlns="" id="{D24552DE-D9AF-4428-AF62-D5110655E8F7}"/>
              </a:ext>
            </a:extLst>
          </p:cNvPr>
          <p:cNvSpPr/>
          <p:nvPr/>
        </p:nvSpPr>
        <p:spPr>
          <a:xfrm rot="10800000">
            <a:off x="7777075" y="5384047"/>
            <a:ext cx="1294191" cy="1095084"/>
          </a:xfrm>
          <a:prstGeom prst="hexagon">
            <a:avLst/>
          </a:prstGeom>
          <a:solidFill>
            <a:srgbClr val="CEDC40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xmlns="" id="{9ABF2F71-DF02-4ECF-A244-C3EDF1E94BA4}"/>
              </a:ext>
            </a:extLst>
          </p:cNvPr>
          <p:cNvSpPr/>
          <p:nvPr/>
        </p:nvSpPr>
        <p:spPr>
          <a:xfrm rot="10800000">
            <a:off x="8742065" y="5340935"/>
            <a:ext cx="687973" cy="582132"/>
          </a:xfrm>
          <a:prstGeom prst="hexagon">
            <a:avLst/>
          </a:prstGeom>
          <a:solidFill>
            <a:srgbClr val="FFFF00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xmlns="" id="{EEFA4080-47EF-43B1-A921-BBF3671555B3}"/>
              </a:ext>
            </a:extLst>
          </p:cNvPr>
          <p:cNvSpPr/>
          <p:nvPr/>
        </p:nvSpPr>
        <p:spPr>
          <a:xfrm rot="10800000">
            <a:off x="10005156" y="4888057"/>
            <a:ext cx="687973" cy="582132"/>
          </a:xfrm>
          <a:prstGeom prst="hexago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xmlns="" id="{D4F398BB-D9DA-4DE7-AE49-0EF6EF13DCCB}"/>
              </a:ext>
            </a:extLst>
          </p:cNvPr>
          <p:cNvSpPr/>
          <p:nvPr/>
        </p:nvSpPr>
        <p:spPr>
          <a:xfrm rot="10800000">
            <a:off x="9975979" y="5196383"/>
            <a:ext cx="1654737" cy="1400163"/>
          </a:xfrm>
          <a:prstGeom prst="hexagon">
            <a:avLst/>
          </a:prstGeom>
          <a:solidFill>
            <a:srgbClr val="00B0F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982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ption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2124836" y="5889816"/>
            <a:ext cx="8335991" cy="6927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480"/>
              </a:spcBef>
              <a:buSzPct val="100000"/>
              <a:buNone/>
              <a:defRPr sz="2400" b="1"/>
            </a:lvl1pPr>
          </a:lstStyle>
          <a:p>
            <a:endParaRPr dirty="0"/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xmlns="" id="{26877FB1-F701-4EC5-9E19-1817DA349A42}"/>
              </a:ext>
            </a:extLst>
          </p:cNvPr>
          <p:cNvSpPr/>
          <p:nvPr/>
        </p:nvSpPr>
        <p:spPr>
          <a:xfrm>
            <a:off x="1483911" y="1424826"/>
            <a:ext cx="1194641" cy="1010854"/>
          </a:xfrm>
          <a:prstGeom prst="hexagon">
            <a:avLst/>
          </a:prstGeom>
          <a:solidFill>
            <a:srgbClr val="CEDC4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xmlns="" id="{EF9BC1FC-E305-42A1-9E36-2D1A02D53B3E}"/>
              </a:ext>
            </a:extLst>
          </p:cNvPr>
          <p:cNvSpPr/>
          <p:nvPr/>
        </p:nvSpPr>
        <p:spPr>
          <a:xfrm>
            <a:off x="3665614" y="691331"/>
            <a:ext cx="1707125" cy="1444489"/>
          </a:xfrm>
          <a:prstGeom prst="hexagon">
            <a:avLst/>
          </a:prstGeom>
          <a:solidFill>
            <a:srgbClr val="FDD041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xmlns="" id="{E6732389-6D6C-4E30-B243-991B49672978}"/>
              </a:ext>
            </a:extLst>
          </p:cNvPr>
          <p:cNvSpPr/>
          <p:nvPr/>
        </p:nvSpPr>
        <p:spPr>
          <a:xfrm>
            <a:off x="4526668" y="1746895"/>
            <a:ext cx="1335166" cy="1129753"/>
          </a:xfrm>
          <a:prstGeom prst="hexagon">
            <a:avLst/>
          </a:prstGeom>
          <a:solidFill>
            <a:srgbClr val="F9A746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xmlns="" id="{6B218CA8-35C2-4D44-B618-5EE5A6911DF7}"/>
              </a:ext>
            </a:extLst>
          </p:cNvPr>
          <p:cNvSpPr/>
          <p:nvPr/>
        </p:nvSpPr>
        <p:spPr>
          <a:xfrm>
            <a:off x="5372127" y="1424812"/>
            <a:ext cx="2589416" cy="2191045"/>
          </a:xfrm>
          <a:prstGeom prst="hexagon">
            <a:avLst/>
          </a:prstGeom>
          <a:solidFill>
            <a:srgbClr val="EF6B71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xmlns="" id="{7C9C7F44-7B26-4AB2-BFEE-A56DA0FF6E85}"/>
              </a:ext>
            </a:extLst>
          </p:cNvPr>
          <p:cNvSpPr/>
          <p:nvPr/>
        </p:nvSpPr>
        <p:spPr>
          <a:xfrm>
            <a:off x="6833383" y="158472"/>
            <a:ext cx="1646696" cy="1393357"/>
          </a:xfrm>
          <a:prstGeom prst="hexagon">
            <a:avLst/>
          </a:prstGeom>
          <a:solidFill>
            <a:srgbClr val="E360A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xmlns="" id="{E34BC08B-C083-4B51-87DD-1656D6877DEC}"/>
              </a:ext>
            </a:extLst>
          </p:cNvPr>
          <p:cNvSpPr/>
          <p:nvPr/>
        </p:nvSpPr>
        <p:spPr>
          <a:xfrm>
            <a:off x="7428944" y="1022362"/>
            <a:ext cx="2907722" cy="2460380"/>
          </a:xfrm>
          <a:prstGeom prst="hexagon">
            <a:avLst/>
          </a:prstGeom>
          <a:solidFill>
            <a:srgbClr val="A74F9D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xmlns="" id="{9EAF6A78-98C0-4F4D-96DC-AEFC5AC1B769}"/>
              </a:ext>
            </a:extLst>
          </p:cNvPr>
          <p:cNvSpPr/>
          <p:nvPr/>
        </p:nvSpPr>
        <p:spPr>
          <a:xfrm rot="10800000">
            <a:off x="8602799" y="855146"/>
            <a:ext cx="3587759" cy="4406154"/>
          </a:xfrm>
          <a:prstGeom prst="homePlate">
            <a:avLst>
              <a:gd name="adj" fmla="val 34873"/>
            </a:avLst>
          </a:prstGeom>
          <a:solidFill>
            <a:schemeClr val="tx2">
              <a:lumMod val="60000"/>
              <a:lumOff val="4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xmlns="" id="{A4520A5B-75B6-49DD-A438-970E8E193C4A}"/>
              </a:ext>
            </a:extLst>
          </p:cNvPr>
          <p:cNvSpPr/>
          <p:nvPr/>
        </p:nvSpPr>
        <p:spPr>
          <a:xfrm>
            <a:off x="2832097" y="974726"/>
            <a:ext cx="1335166" cy="1129753"/>
          </a:xfrm>
          <a:prstGeom prst="hexagon">
            <a:avLst/>
          </a:prstGeom>
          <a:solidFill>
            <a:srgbClr val="CEDC4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xmlns="" id="{767DE081-1853-462A-90E9-3FBBD9E2AD38}"/>
              </a:ext>
            </a:extLst>
          </p:cNvPr>
          <p:cNvSpPr/>
          <p:nvPr/>
        </p:nvSpPr>
        <p:spPr>
          <a:xfrm>
            <a:off x="2461967" y="1548395"/>
            <a:ext cx="709752" cy="600560"/>
          </a:xfrm>
          <a:prstGeom prst="hexagon">
            <a:avLst/>
          </a:prstGeom>
          <a:solidFill>
            <a:srgbClr val="FFFF0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xmlns="" id="{0F735BE3-3F34-4506-80C1-9A82DBACF2F1}"/>
              </a:ext>
            </a:extLst>
          </p:cNvPr>
          <p:cNvSpPr/>
          <p:nvPr/>
        </p:nvSpPr>
        <p:spPr>
          <a:xfrm>
            <a:off x="1158888" y="2015613"/>
            <a:ext cx="709752" cy="600560"/>
          </a:xfrm>
          <a:prstGeom prst="hexagon">
            <a:avLst/>
          </a:prstGeom>
          <a:solidFill>
            <a:srgbClr val="FFFF0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xmlns="" id="{E08BF16C-E393-4436-B200-006747068FB7}"/>
              </a:ext>
            </a:extLst>
          </p:cNvPr>
          <p:cNvSpPr/>
          <p:nvPr/>
        </p:nvSpPr>
        <p:spPr>
          <a:xfrm>
            <a:off x="10795818" y="5321375"/>
            <a:ext cx="1081177" cy="914841"/>
          </a:xfrm>
          <a:prstGeom prst="hexagon">
            <a:avLst/>
          </a:prstGeom>
          <a:solidFill>
            <a:srgbClr val="FF000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xmlns="" id="{C54670B5-C35B-4531-910C-196F777FC40D}"/>
              </a:ext>
            </a:extLst>
          </p:cNvPr>
          <p:cNvSpPr/>
          <p:nvPr userDrawn="1"/>
        </p:nvSpPr>
        <p:spPr>
          <a:xfrm>
            <a:off x="2062362" y="2902451"/>
            <a:ext cx="1154958" cy="977275"/>
          </a:xfrm>
          <a:prstGeom prst="hexagon">
            <a:avLst/>
          </a:prstGeom>
          <a:solidFill>
            <a:srgbClr val="9E6DAD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xmlns="" id="{B3BF2BB2-9FCD-4AE7-8F3D-E489353BCDB6}"/>
              </a:ext>
            </a:extLst>
          </p:cNvPr>
          <p:cNvSpPr/>
          <p:nvPr userDrawn="1"/>
        </p:nvSpPr>
        <p:spPr>
          <a:xfrm>
            <a:off x="3062570" y="2166574"/>
            <a:ext cx="1707125" cy="1444489"/>
          </a:xfrm>
          <a:prstGeom prst="hexagon">
            <a:avLst/>
          </a:prstGeom>
          <a:solidFill>
            <a:srgbClr val="00B0F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xmlns="" id="{894F7ACF-E9DB-4B98-93FE-A59B765B5488}"/>
              </a:ext>
            </a:extLst>
          </p:cNvPr>
          <p:cNvSpPr/>
          <p:nvPr userDrawn="1"/>
        </p:nvSpPr>
        <p:spPr>
          <a:xfrm>
            <a:off x="543732" y="3171114"/>
            <a:ext cx="1707125" cy="1444489"/>
          </a:xfrm>
          <a:prstGeom prst="hexagon">
            <a:avLst/>
          </a:prstGeom>
          <a:solidFill>
            <a:srgbClr val="C37EB3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Hexagon 27">
            <a:extLst>
              <a:ext uri="{FF2B5EF4-FFF2-40B4-BE49-F238E27FC236}">
                <a16:creationId xmlns:a16="http://schemas.microsoft.com/office/drawing/2014/main" xmlns="" id="{8CCD0B3B-4312-4E73-A88F-B822CCADF5B1}"/>
              </a:ext>
            </a:extLst>
          </p:cNvPr>
          <p:cNvSpPr/>
          <p:nvPr userDrawn="1"/>
        </p:nvSpPr>
        <p:spPr>
          <a:xfrm>
            <a:off x="1381651" y="2781967"/>
            <a:ext cx="919802" cy="778293"/>
          </a:xfrm>
          <a:prstGeom prst="hexagon">
            <a:avLst/>
          </a:prstGeom>
          <a:solidFill>
            <a:srgbClr val="00B0F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xmlns="" id="{D00C58AB-A456-40DF-8B62-7CF60794A2E1}"/>
              </a:ext>
            </a:extLst>
          </p:cNvPr>
          <p:cNvSpPr/>
          <p:nvPr userDrawn="1"/>
        </p:nvSpPr>
        <p:spPr>
          <a:xfrm>
            <a:off x="4577226" y="2951964"/>
            <a:ext cx="1037928" cy="878248"/>
          </a:xfrm>
          <a:prstGeom prst="hexagon">
            <a:avLst/>
          </a:prstGeom>
          <a:solidFill>
            <a:srgbClr val="EB59A1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xmlns="" id="{6132F8F5-B76C-44B2-8764-C57884066CCF}"/>
              </a:ext>
            </a:extLst>
          </p:cNvPr>
          <p:cNvSpPr/>
          <p:nvPr userDrawn="1"/>
        </p:nvSpPr>
        <p:spPr>
          <a:xfrm>
            <a:off x="2009505" y="3744421"/>
            <a:ext cx="710934" cy="601561"/>
          </a:xfrm>
          <a:prstGeom prst="hexagon">
            <a:avLst/>
          </a:prstGeom>
          <a:solidFill>
            <a:srgbClr val="D9637E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332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mall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116E14DC-B88C-4C84-8166-54683988D1F3}"/>
              </a:ext>
            </a:extLst>
          </p:cNvPr>
          <p:cNvGrpSpPr/>
          <p:nvPr userDrawn="1"/>
        </p:nvGrpSpPr>
        <p:grpSpPr>
          <a:xfrm>
            <a:off x="0" y="6000750"/>
            <a:ext cx="2675336" cy="1047750"/>
            <a:chOff x="0" y="4315039"/>
            <a:chExt cx="5981707" cy="2342635"/>
          </a:xfrm>
        </p:grpSpPr>
        <p:sp>
          <p:nvSpPr>
            <p:cNvPr id="3" name="Hexagon 2">
              <a:extLst>
                <a:ext uri="{FF2B5EF4-FFF2-40B4-BE49-F238E27FC236}">
                  <a16:creationId xmlns:a16="http://schemas.microsoft.com/office/drawing/2014/main" xmlns="" id="{A5ED7432-566B-450E-B8C1-A03E9EB3586E}"/>
                </a:ext>
              </a:extLst>
            </p:cNvPr>
            <p:cNvSpPr/>
            <p:nvPr/>
          </p:nvSpPr>
          <p:spPr>
            <a:xfrm rot="10800000">
              <a:off x="4377793" y="5722065"/>
              <a:ext cx="421168" cy="356374"/>
            </a:xfrm>
            <a:prstGeom prst="hexagon">
              <a:avLst/>
            </a:prstGeom>
            <a:solidFill>
              <a:srgbClr val="9E6DA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Hexagon 3">
              <a:extLst>
                <a:ext uri="{FF2B5EF4-FFF2-40B4-BE49-F238E27FC236}">
                  <a16:creationId xmlns:a16="http://schemas.microsoft.com/office/drawing/2014/main" xmlns="" id="{2852D650-DE34-4555-A51D-366C29780FEB}"/>
                </a:ext>
              </a:extLst>
            </p:cNvPr>
            <p:cNvSpPr/>
            <p:nvPr/>
          </p:nvSpPr>
          <p:spPr>
            <a:xfrm rot="10800000">
              <a:off x="3468658" y="5827265"/>
              <a:ext cx="435639" cy="368619"/>
            </a:xfrm>
            <a:prstGeom prst="hexagon">
              <a:avLst/>
            </a:prstGeom>
            <a:solidFill>
              <a:srgbClr val="CEDC4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exagon 4">
              <a:extLst>
                <a:ext uri="{FF2B5EF4-FFF2-40B4-BE49-F238E27FC236}">
                  <a16:creationId xmlns:a16="http://schemas.microsoft.com/office/drawing/2014/main" xmlns="" id="{75AFC96C-C50E-4797-842A-C49BF9B4E9AF}"/>
                </a:ext>
              </a:extLst>
            </p:cNvPr>
            <p:cNvSpPr/>
            <p:nvPr/>
          </p:nvSpPr>
          <p:spPr>
            <a:xfrm rot="10800000">
              <a:off x="2486193" y="5936612"/>
              <a:ext cx="622522" cy="526749"/>
            </a:xfrm>
            <a:prstGeom prst="hexagon">
              <a:avLst/>
            </a:prstGeom>
            <a:solidFill>
              <a:srgbClr val="FDD04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xmlns="" id="{A6A0D793-3C3F-4313-BFD9-76AE98489FA0}"/>
                </a:ext>
              </a:extLst>
            </p:cNvPr>
            <p:cNvSpPr/>
            <p:nvPr/>
          </p:nvSpPr>
          <p:spPr>
            <a:xfrm rot="10800000">
              <a:off x="2307839" y="5666461"/>
              <a:ext cx="486883" cy="411977"/>
            </a:xfrm>
            <a:prstGeom prst="hexagon">
              <a:avLst/>
            </a:prstGeom>
            <a:solidFill>
              <a:srgbClr val="F9A746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xmlns="" id="{1A7F21F1-9E7B-4653-9C95-AE8B63C04F7D}"/>
                </a:ext>
              </a:extLst>
            </p:cNvPr>
            <p:cNvSpPr/>
            <p:nvPr/>
          </p:nvSpPr>
          <p:spPr>
            <a:xfrm rot="10800000">
              <a:off x="1542157" y="5396900"/>
              <a:ext cx="944259" cy="798989"/>
            </a:xfrm>
            <a:prstGeom prst="hexagon">
              <a:avLst/>
            </a:prstGeom>
            <a:solidFill>
              <a:srgbClr val="EF6B7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xmlns="" id="{080E0DDB-C252-48BC-A868-C3B46BAB946D}"/>
                </a:ext>
              </a:extLst>
            </p:cNvPr>
            <p:cNvSpPr/>
            <p:nvPr/>
          </p:nvSpPr>
          <p:spPr>
            <a:xfrm rot="10800000">
              <a:off x="1353067" y="6149571"/>
              <a:ext cx="600486" cy="508103"/>
            </a:xfrm>
            <a:prstGeom prst="hexagon">
              <a:avLst/>
            </a:prstGeom>
            <a:solidFill>
              <a:srgbClr val="E360A4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xmlns="" id="{DF44F8C5-6973-47CF-89AE-DFDD35665348}"/>
                </a:ext>
              </a:extLst>
            </p:cNvPr>
            <p:cNvSpPr/>
            <p:nvPr/>
          </p:nvSpPr>
          <p:spPr>
            <a:xfrm rot="10800000">
              <a:off x="676042" y="5445442"/>
              <a:ext cx="1060333" cy="897205"/>
            </a:xfrm>
            <a:prstGeom prst="hexagon">
              <a:avLst/>
            </a:prstGeom>
            <a:solidFill>
              <a:srgbClr val="A74F9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xmlns="" id="{2DE82955-2E9A-4E17-BC16-B92F8A0FB7BA}"/>
                </a:ext>
              </a:extLst>
            </p:cNvPr>
            <p:cNvSpPr/>
            <p:nvPr/>
          </p:nvSpPr>
          <p:spPr>
            <a:xfrm>
              <a:off x="0" y="4796871"/>
              <a:ext cx="1308316" cy="1606753"/>
            </a:xfrm>
            <a:prstGeom prst="homePlate">
              <a:avLst>
                <a:gd name="adj" fmla="val 34873"/>
              </a:avLst>
            </a:prstGeom>
            <a:solidFill>
              <a:srgbClr val="6A4A9C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xagon 10">
              <a:extLst>
                <a:ext uri="{FF2B5EF4-FFF2-40B4-BE49-F238E27FC236}">
                  <a16:creationId xmlns:a16="http://schemas.microsoft.com/office/drawing/2014/main" xmlns="" id="{58EEB7EB-1D80-472A-9FFC-D644F37284DC}"/>
                </a:ext>
              </a:extLst>
            </p:cNvPr>
            <p:cNvSpPr/>
            <p:nvPr/>
          </p:nvSpPr>
          <p:spPr>
            <a:xfrm rot="10800000">
              <a:off x="2925783" y="5948041"/>
              <a:ext cx="486883" cy="411977"/>
            </a:xfrm>
            <a:prstGeom prst="hexagon">
              <a:avLst/>
            </a:prstGeom>
            <a:solidFill>
              <a:srgbClr val="CEDC4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xmlns="" id="{B62F6E52-59BD-4172-8F9F-6CA603F4049B}"/>
                </a:ext>
              </a:extLst>
            </p:cNvPr>
            <p:cNvSpPr/>
            <p:nvPr/>
          </p:nvSpPr>
          <p:spPr>
            <a:xfrm rot="10800000">
              <a:off x="3288819" y="5931822"/>
              <a:ext cx="258819" cy="219001"/>
            </a:xfrm>
            <a:prstGeom prst="hexagon">
              <a:avLst/>
            </a:prstGeom>
            <a:solidFill>
              <a:srgbClr val="FFFF0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xmlns="" id="{92920AB6-0F26-41AC-B60F-EC62480E3737}"/>
                </a:ext>
              </a:extLst>
            </p:cNvPr>
            <p:cNvSpPr/>
            <p:nvPr/>
          </p:nvSpPr>
          <p:spPr>
            <a:xfrm rot="10800000">
              <a:off x="3764001" y="5761446"/>
              <a:ext cx="258819" cy="219001"/>
            </a:xfrm>
            <a:prstGeom prst="hexagon">
              <a:avLst/>
            </a:prstGeom>
            <a:solidFill>
              <a:srgbClr val="FFFF0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xmlns="" id="{72F65CC2-7901-46E2-BCDE-5F5F4D7C5122}"/>
                </a:ext>
              </a:extLst>
            </p:cNvPr>
            <p:cNvSpPr/>
            <p:nvPr/>
          </p:nvSpPr>
          <p:spPr>
            <a:xfrm rot="10800000">
              <a:off x="3753025" y="5877441"/>
              <a:ext cx="622522" cy="526749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xmlns="" id="{F7332A03-3F6D-47A3-9147-B79A97042E2E}"/>
                </a:ext>
              </a:extLst>
            </p:cNvPr>
            <p:cNvSpPr/>
            <p:nvPr/>
          </p:nvSpPr>
          <p:spPr>
            <a:xfrm rot="10800000">
              <a:off x="4088708" y="6303262"/>
              <a:ext cx="378416" cy="320197"/>
            </a:xfrm>
            <a:prstGeom prst="hexagon">
              <a:avLst/>
            </a:prstGeom>
            <a:solidFill>
              <a:srgbClr val="746B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xmlns="" id="{28A5ECB7-773F-41B3-86B7-2279351BC1C6}"/>
                </a:ext>
              </a:extLst>
            </p:cNvPr>
            <p:cNvSpPr/>
            <p:nvPr/>
          </p:nvSpPr>
          <p:spPr>
            <a:xfrm rot="10800000">
              <a:off x="4343889" y="6143164"/>
              <a:ext cx="378416" cy="320197"/>
            </a:xfrm>
            <a:prstGeom prst="hexagon">
              <a:avLst/>
            </a:prstGeom>
            <a:solidFill>
              <a:srgbClr val="0070C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xmlns="" id="{7A6B56E4-F142-4E7C-899F-EFF6FA0A512D}"/>
                </a:ext>
              </a:extLst>
            </p:cNvPr>
            <p:cNvSpPr/>
            <p:nvPr/>
          </p:nvSpPr>
          <p:spPr>
            <a:xfrm rot="10800000">
              <a:off x="4603569" y="5476413"/>
              <a:ext cx="622522" cy="526749"/>
            </a:xfrm>
            <a:prstGeom prst="hexagon">
              <a:avLst/>
            </a:prstGeom>
            <a:solidFill>
              <a:srgbClr val="C37E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xmlns="" id="{29D6BBD5-0245-443C-805F-E190772130FF}"/>
                </a:ext>
              </a:extLst>
            </p:cNvPr>
            <p:cNvSpPr/>
            <p:nvPr/>
          </p:nvSpPr>
          <p:spPr>
            <a:xfrm rot="10800000">
              <a:off x="5124931" y="5549590"/>
              <a:ext cx="335416" cy="283813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xmlns="" id="{C5847005-D0CF-4D31-A807-FD60FE7FEC85}"/>
                </a:ext>
              </a:extLst>
            </p:cNvPr>
            <p:cNvSpPr/>
            <p:nvPr/>
          </p:nvSpPr>
          <p:spPr>
            <a:xfrm rot="10800000">
              <a:off x="5437171" y="5352870"/>
              <a:ext cx="378492" cy="320263"/>
            </a:xfrm>
            <a:prstGeom prst="hexagon">
              <a:avLst/>
            </a:prstGeom>
            <a:solidFill>
              <a:srgbClr val="EB59A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xmlns="" id="{FC5E06BB-C77F-4E2C-BD47-1052CC2B74BA}"/>
                </a:ext>
              </a:extLst>
            </p:cNvPr>
            <p:cNvSpPr/>
            <p:nvPr/>
          </p:nvSpPr>
          <p:spPr>
            <a:xfrm rot="10800000">
              <a:off x="5722457" y="5352870"/>
              <a:ext cx="259250" cy="219366"/>
            </a:xfrm>
            <a:prstGeom prst="hexagon">
              <a:avLst/>
            </a:prstGeom>
            <a:solidFill>
              <a:srgbClr val="D9637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xmlns="" id="{1428DF50-236A-484D-B1FA-04F896763C06}"/>
                </a:ext>
              </a:extLst>
            </p:cNvPr>
            <p:cNvSpPr/>
            <p:nvPr/>
          </p:nvSpPr>
          <p:spPr>
            <a:xfrm rot="10800000">
              <a:off x="338897" y="4315039"/>
              <a:ext cx="394263" cy="333607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24E5F16E-9B23-466F-95F0-539D120805B1}"/>
              </a:ext>
            </a:extLst>
          </p:cNvPr>
          <p:cNvGrpSpPr/>
          <p:nvPr userDrawn="1"/>
        </p:nvGrpSpPr>
        <p:grpSpPr>
          <a:xfrm rot="10800000">
            <a:off x="9529105" y="-171450"/>
            <a:ext cx="2675336" cy="1047750"/>
            <a:chOff x="0" y="4315039"/>
            <a:chExt cx="5981707" cy="2342635"/>
          </a:xfrm>
        </p:grpSpPr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xmlns="" id="{5B92BBEC-0B9D-4A64-9AE4-6289801C4192}"/>
                </a:ext>
              </a:extLst>
            </p:cNvPr>
            <p:cNvSpPr/>
            <p:nvPr/>
          </p:nvSpPr>
          <p:spPr>
            <a:xfrm rot="10800000">
              <a:off x="4377793" y="5722065"/>
              <a:ext cx="421168" cy="356374"/>
            </a:xfrm>
            <a:prstGeom prst="hexagon">
              <a:avLst/>
            </a:prstGeom>
            <a:solidFill>
              <a:srgbClr val="9E6DA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xmlns="" id="{9DD7E59F-59C0-45B7-9EB4-D799549C9B6E}"/>
                </a:ext>
              </a:extLst>
            </p:cNvPr>
            <p:cNvSpPr/>
            <p:nvPr/>
          </p:nvSpPr>
          <p:spPr>
            <a:xfrm rot="10800000">
              <a:off x="3468658" y="5827265"/>
              <a:ext cx="435639" cy="368619"/>
            </a:xfrm>
            <a:prstGeom prst="hexagon">
              <a:avLst/>
            </a:prstGeom>
            <a:solidFill>
              <a:srgbClr val="CEDC4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xmlns="" id="{E1D7B442-4105-49EE-819B-70AF519F380F}"/>
                </a:ext>
              </a:extLst>
            </p:cNvPr>
            <p:cNvSpPr/>
            <p:nvPr/>
          </p:nvSpPr>
          <p:spPr>
            <a:xfrm rot="10800000">
              <a:off x="2486193" y="5936612"/>
              <a:ext cx="622522" cy="526749"/>
            </a:xfrm>
            <a:prstGeom prst="hexagon">
              <a:avLst/>
            </a:prstGeom>
            <a:solidFill>
              <a:srgbClr val="FDD04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xmlns="" id="{C9622103-1F72-4722-9B6F-6F6E9BD7C9F4}"/>
                </a:ext>
              </a:extLst>
            </p:cNvPr>
            <p:cNvSpPr/>
            <p:nvPr/>
          </p:nvSpPr>
          <p:spPr>
            <a:xfrm rot="10800000">
              <a:off x="2307839" y="5666461"/>
              <a:ext cx="486883" cy="411977"/>
            </a:xfrm>
            <a:prstGeom prst="hexagon">
              <a:avLst/>
            </a:prstGeom>
            <a:solidFill>
              <a:srgbClr val="F9A746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Hexagon 27">
              <a:extLst>
                <a:ext uri="{FF2B5EF4-FFF2-40B4-BE49-F238E27FC236}">
                  <a16:creationId xmlns:a16="http://schemas.microsoft.com/office/drawing/2014/main" xmlns="" id="{36A2FCE0-9F5F-4C57-8CC5-46767FC93407}"/>
                </a:ext>
              </a:extLst>
            </p:cNvPr>
            <p:cNvSpPr/>
            <p:nvPr/>
          </p:nvSpPr>
          <p:spPr>
            <a:xfrm rot="10800000">
              <a:off x="1542157" y="5396900"/>
              <a:ext cx="944259" cy="798989"/>
            </a:xfrm>
            <a:prstGeom prst="hexagon">
              <a:avLst/>
            </a:prstGeom>
            <a:solidFill>
              <a:srgbClr val="EF6B7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xmlns="" id="{806829AF-955A-4A5C-8728-3C86AB4A27C5}"/>
                </a:ext>
              </a:extLst>
            </p:cNvPr>
            <p:cNvSpPr/>
            <p:nvPr/>
          </p:nvSpPr>
          <p:spPr>
            <a:xfrm rot="10800000">
              <a:off x="1353067" y="6149571"/>
              <a:ext cx="600486" cy="508103"/>
            </a:xfrm>
            <a:prstGeom prst="hexagon">
              <a:avLst/>
            </a:prstGeom>
            <a:solidFill>
              <a:srgbClr val="E360A4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xmlns="" id="{86F3D180-30EB-40B2-B708-D7A4084A99E6}"/>
                </a:ext>
              </a:extLst>
            </p:cNvPr>
            <p:cNvSpPr/>
            <p:nvPr/>
          </p:nvSpPr>
          <p:spPr>
            <a:xfrm rot="10800000">
              <a:off x="676042" y="5445442"/>
              <a:ext cx="1060333" cy="897205"/>
            </a:xfrm>
            <a:prstGeom prst="hexagon">
              <a:avLst/>
            </a:prstGeom>
            <a:solidFill>
              <a:srgbClr val="A74F9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Arrow: Pentagon 30">
              <a:extLst>
                <a:ext uri="{FF2B5EF4-FFF2-40B4-BE49-F238E27FC236}">
                  <a16:creationId xmlns:a16="http://schemas.microsoft.com/office/drawing/2014/main" xmlns="" id="{47E8D256-C822-47EA-9680-C908A93EE97E}"/>
                </a:ext>
              </a:extLst>
            </p:cNvPr>
            <p:cNvSpPr/>
            <p:nvPr/>
          </p:nvSpPr>
          <p:spPr>
            <a:xfrm>
              <a:off x="0" y="4796871"/>
              <a:ext cx="1308316" cy="1606753"/>
            </a:xfrm>
            <a:prstGeom prst="homePlate">
              <a:avLst>
                <a:gd name="adj" fmla="val 34873"/>
              </a:avLst>
            </a:prstGeom>
            <a:solidFill>
              <a:srgbClr val="6A4A9C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xmlns="" id="{BEECD94D-6767-4829-9092-843879B54660}"/>
                </a:ext>
              </a:extLst>
            </p:cNvPr>
            <p:cNvSpPr/>
            <p:nvPr/>
          </p:nvSpPr>
          <p:spPr>
            <a:xfrm rot="10800000">
              <a:off x="2925783" y="5948041"/>
              <a:ext cx="486883" cy="411977"/>
            </a:xfrm>
            <a:prstGeom prst="hexagon">
              <a:avLst/>
            </a:prstGeom>
            <a:solidFill>
              <a:srgbClr val="CEDC4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xmlns="" id="{89D2AD15-A161-4946-A19C-FBA30469602E}"/>
                </a:ext>
              </a:extLst>
            </p:cNvPr>
            <p:cNvSpPr/>
            <p:nvPr/>
          </p:nvSpPr>
          <p:spPr>
            <a:xfrm rot="10800000">
              <a:off x="3288819" y="5931822"/>
              <a:ext cx="258819" cy="219001"/>
            </a:xfrm>
            <a:prstGeom prst="hexagon">
              <a:avLst/>
            </a:prstGeom>
            <a:solidFill>
              <a:srgbClr val="FFFF0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xmlns="" id="{9B021831-47F9-41AB-B855-AE0B85C25ED2}"/>
                </a:ext>
              </a:extLst>
            </p:cNvPr>
            <p:cNvSpPr/>
            <p:nvPr/>
          </p:nvSpPr>
          <p:spPr>
            <a:xfrm rot="10800000">
              <a:off x="3764001" y="5761446"/>
              <a:ext cx="258819" cy="219001"/>
            </a:xfrm>
            <a:prstGeom prst="hexagon">
              <a:avLst/>
            </a:prstGeom>
            <a:solidFill>
              <a:srgbClr val="FFFF0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Hexagon 34">
              <a:extLst>
                <a:ext uri="{FF2B5EF4-FFF2-40B4-BE49-F238E27FC236}">
                  <a16:creationId xmlns:a16="http://schemas.microsoft.com/office/drawing/2014/main" xmlns="" id="{E4215A23-633F-4A75-8413-E2267A081A09}"/>
                </a:ext>
              </a:extLst>
            </p:cNvPr>
            <p:cNvSpPr/>
            <p:nvPr/>
          </p:nvSpPr>
          <p:spPr>
            <a:xfrm rot="10800000">
              <a:off x="3753025" y="5877441"/>
              <a:ext cx="622522" cy="526749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Hexagon 35">
              <a:extLst>
                <a:ext uri="{FF2B5EF4-FFF2-40B4-BE49-F238E27FC236}">
                  <a16:creationId xmlns:a16="http://schemas.microsoft.com/office/drawing/2014/main" xmlns="" id="{58EA5A33-C83A-4107-A7C4-8FCDD4D5B702}"/>
                </a:ext>
              </a:extLst>
            </p:cNvPr>
            <p:cNvSpPr/>
            <p:nvPr/>
          </p:nvSpPr>
          <p:spPr>
            <a:xfrm rot="10800000">
              <a:off x="4088708" y="6303262"/>
              <a:ext cx="378416" cy="320197"/>
            </a:xfrm>
            <a:prstGeom prst="hexagon">
              <a:avLst/>
            </a:prstGeom>
            <a:solidFill>
              <a:srgbClr val="746B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xmlns="" id="{583E86A7-390D-4435-B7DD-F4B270994324}"/>
                </a:ext>
              </a:extLst>
            </p:cNvPr>
            <p:cNvSpPr/>
            <p:nvPr/>
          </p:nvSpPr>
          <p:spPr>
            <a:xfrm rot="10800000">
              <a:off x="4343889" y="6143164"/>
              <a:ext cx="378416" cy="320197"/>
            </a:xfrm>
            <a:prstGeom prst="hexagon">
              <a:avLst/>
            </a:prstGeom>
            <a:solidFill>
              <a:srgbClr val="0070C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xmlns="" id="{0CDED173-8545-4575-9C86-23AF4EAEEB43}"/>
                </a:ext>
              </a:extLst>
            </p:cNvPr>
            <p:cNvSpPr/>
            <p:nvPr/>
          </p:nvSpPr>
          <p:spPr>
            <a:xfrm rot="10800000">
              <a:off x="4603569" y="5476413"/>
              <a:ext cx="622522" cy="526749"/>
            </a:xfrm>
            <a:prstGeom prst="hexagon">
              <a:avLst/>
            </a:prstGeom>
            <a:solidFill>
              <a:srgbClr val="C37E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Hexagon 38">
              <a:extLst>
                <a:ext uri="{FF2B5EF4-FFF2-40B4-BE49-F238E27FC236}">
                  <a16:creationId xmlns:a16="http://schemas.microsoft.com/office/drawing/2014/main" xmlns="" id="{6F8DB8E7-2B21-4D68-8AE7-3157AF4CD336}"/>
                </a:ext>
              </a:extLst>
            </p:cNvPr>
            <p:cNvSpPr/>
            <p:nvPr/>
          </p:nvSpPr>
          <p:spPr>
            <a:xfrm rot="10800000">
              <a:off x="5124931" y="5549590"/>
              <a:ext cx="335416" cy="283813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Hexagon 39">
              <a:extLst>
                <a:ext uri="{FF2B5EF4-FFF2-40B4-BE49-F238E27FC236}">
                  <a16:creationId xmlns:a16="http://schemas.microsoft.com/office/drawing/2014/main" xmlns="" id="{1C96891D-CC39-4A92-B0DE-678A2DFC1EF5}"/>
                </a:ext>
              </a:extLst>
            </p:cNvPr>
            <p:cNvSpPr/>
            <p:nvPr/>
          </p:nvSpPr>
          <p:spPr>
            <a:xfrm rot="10800000">
              <a:off x="5437171" y="5352870"/>
              <a:ext cx="378492" cy="320263"/>
            </a:xfrm>
            <a:prstGeom prst="hexagon">
              <a:avLst/>
            </a:prstGeom>
            <a:solidFill>
              <a:srgbClr val="EB59A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xmlns="" id="{267AE4F1-AE02-4450-899A-FE83461FD54C}"/>
                </a:ext>
              </a:extLst>
            </p:cNvPr>
            <p:cNvSpPr/>
            <p:nvPr/>
          </p:nvSpPr>
          <p:spPr>
            <a:xfrm rot="10800000">
              <a:off x="5722457" y="5352870"/>
              <a:ext cx="259250" cy="219366"/>
            </a:xfrm>
            <a:prstGeom prst="hexagon">
              <a:avLst/>
            </a:prstGeom>
            <a:solidFill>
              <a:srgbClr val="D9637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xmlns="" id="{818E62A1-C677-4F22-B4DD-1AC7A3AAEFDF}"/>
                </a:ext>
              </a:extLst>
            </p:cNvPr>
            <p:cNvSpPr/>
            <p:nvPr/>
          </p:nvSpPr>
          <p:spPr>
            <a:xfrm rot="10800000">
              <a:off x="338897" y="4315039"/>
              <a:ext cx="394263" cy="333607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xmlns="" id="{47F9B1FF-BEDB-4D1C-A8BF-FAD50E4A999C}"/>
              </a:ext>
            </a:extLst>
          </p:cNvPr>
          <p:cNvGrpSpPr/>
          <p:nvPr userDrawn="1"/>
        </p:nvGrpSpPr>
        <p:grpSpPr>
          <a:xfrm rot="10800000" flipV="1">
            <a:off x="9529105" y="6076950"/>
            <a:ext cx="2675336" cy="971860"/>
            <a:chOff x="0" y="4315039"/>
            <a:chExt cx="5981707" cy="2342635"/>
          </a:xfrm>
        </p:grpSpPr>
        <p:sp>
          <p:nvSpPr>
            <p:cNvPr id="44" name="Hexagon 43">
              <a:extLst>
                <a:ext uri="{FF2B5EF4-FFF2-40B4-BE49-F238E27FC236}">
                  <a16:creationId xmlns:a16="http://schemas.microsoft.com/office/drawing/2014/main" xmlns="" id="{A29A79AB-1714-4B6D-9B89-F8CA5B580AE3}"/>
                </a:ext>
              </a:extLst>
            </p:cNvPr>
            <p:cNvSpPr/>
            <p:nvPr/>
          </p:nvSpPr>
          <p:spPr>
            <a:xfrm rot="10800000">
              <a:off x="4377793" y="5722065"/>
              <a:ext cx="421168" cy="356374"/>
            </a:xfrm>
            <a:prstGeom prst="hexagon">
              <a:avLst/>
            </a:prstGeom>
            <a:solidFill>
              <a:srgbClr val="9E6DA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Hexagon 44">
              <a:extLst>
                <a:ext uri="{FF2B5EF4-FFF2-40B4-BE49-F238E27FC236}">
                  <a16:creationId xmlns:a16="http://schemas.microsoft.com/office/drawing/2014/main" xmlns="" id="{79E1B39D-0AB0-463E-A0C1-0738F862018F}"/>
                </a:ext>
              </a:extLst>
            </p:cNvPr>
            <p:cNvSpPr/>
            <p:nvPr/>
          </p:nvSpPr>
          <p:spPr>
            <a:xfrm rot="10800000">
              <a:off x="3468658" y="5827265"/>
              <a:ext cx="435639" cy="368619"/>
            </a:xfrm>
            <a:prstGeom prst="hexagon">
              <a:avLst/>
            </a:prstGeom>
            <a:solidFill>
              <a:srgbClr val="CEDC4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xmlns="" id="{93DE55C4-B67E-4D27-B140-AE90606E1F6B}"/>
                </a:ext>
              </a:extLst>
            </p:cNvPr>
            <p:cNvSpPr/>
            <p:nvPr/>
          </p:nvSpPr>
          <p:spPr>
            <a:xfrm rot="10800000">
              <a:off x="2486193" y="5936612"/>
              <a:ext cx="622522" cy="526749"/>
            </a:xfrm>
            <a:prstGeom prst="hexagon">
              <a:avLst/>
            </a:prstGeom>
            <a:solidFill>
              <a:srgbClr val="FDD04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Hexagon 46">
              <a:extLst>
                <a:ext uri="{FF2B5EF4-FFF2-40B4-BE49-F238E27FC236}">
                  <a16:creationId xmlns:a16="http://schemas.microsoft.com/office/drawing/2014/main" xmlns="" id="{477460E4-C76B-478C-A443-2F2710ECE89C}"/>
                </a:ext>
              </a:extLst>
            </p:cNvPr>
            <p:cNvSpPr/>
            <p:nvPr/>
          </p:nvSpPr>
          <p:spPr>
            <a:xfrm rot="10800000">
              <a:off x="2307839" y="5666461"/>
              <a:ext cx="486883" cy="411977"/>
            </a:xfrm>
            <a:prstGeom prst="hexagon">
              <a:avLst/>
            </a:prstGeom>
            <a:solidFill>
              <a:srgbClr val="F9A746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Hexagon 47">
              <a:extLst>
                <a:ext uri="{FF2B5EF4-FFF2-40B4-BE49-F238E27FC236}">
                  <a16:creationId xmlns:a16="http://schemas.microsoft.com/office/drawing/2014/main" xmlns="" id="{192BC5F6-6C57-4C7C-AC53-755C9C9CCC9D}"/>
                </a:ext>
              </a:extLst>
            </p:cNvPr>
            <p:cNvSpPr/>
            <p:nvPr/>
          </p:nvSpPr>
          <p:spPr>
            <a:xfrm rot="10800000">
              <a:off x="1542157" y="5396900"/>
              <a:ext cx="944259" cy="798989"/>
            </a:xfrm>
            <a:prstGeom prst="hexagon">
              <a:avLst/>
            </a:prstGeom>
            <a:solidFill>
              <a:srgbClr val="EF6B7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Hexagon 48">
              <a:extLst>
                <a:ext uri="{FF2B5EF4-FFF2-40B4-BE49-F238E27FC236}">
                  <a16:creationId xmlns:a16="http://schemas.microsoft.com/office/drawing/2014/main" xmlns="" id="{A544B2F8-77FE-4D8A-86D0-6C4701DC4506}"/>
                </a:ext>
              </a:extLst>
            </p:cNvPr>
            <p:cNvSpPr/>
            <p:nvPr/>
          </p:nvSpPr>
          <p:spPr>
            <a:xfrm rot="10800000">
              <a:off x="1353067" y="6149571"/>
              <a:ext cx="600486" cy="508103"/>
            </a:xfrm>
            <a:prstGeom prst="hexagon">
              <a:avLst/>
            </a:prstGeom>
            <a:solidFill>
              <a:srgbClr val="E360A4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>
              <a:extLst>
                <a:ext uri="{FF2B5EF4-FFF2-40B4-BE49-F238E27FC236}">
                  <a16:creationId xmlns:a16="http://schemas.microsoft.com/office/drawing/2014/main" xmlns="" id="{F6D88D3D-E16F-4F79-A8A1-B089483D5841}"/>
                </a:ext>
              </a:extLst>
            </p:cNvPr>
            <p:cNvSpPr/>
            <p:nvPr/>
          </p:nvSpPr>
          <p:spPr>
            <a:xfrm rot="10800000">
              <a:off x="676042" y="5445442"/>
              <a:ext cx="1060333" cy="897205"/>
            </a:xfrm>
            <a:prstGeom prst="hexagon">
              <a:avLst/>
            </a:prstGeom>
            <a:solidFill>
              <a:srgbClr val="A74F9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Arrow: Pentagon 50">
              <a:extLst>
                <a:ext uri="{FF2B5EF4-FFF2-40B4-BE49-F238E27FC236}">
                  <a16:creationId xmlns:a16="http://schemas.microsoft.com/office/drawing/2014/main" xmlns="" id="{5D02FC45-7654-417E-BAEC-DA7834B8BD3A}"/>
                </a:ext>
              </a:extLst>
            </p:cNvPr>
            <p:cNvSpPr/>
            <p:nvPr/>
          </p:nvSpPr>
          <p:spPr>
            <a:xfrm>
              <a:off x="0" y="4796871"/>
              <a:ext cx="1308316" cy="1606753"/>
            </a:xfrm>
            <a:prstGeom prst="homePlate">
              <a:avLst>
                <a:gd name="adj" fmla="val 34873"/>
              </a:avLst>
            </a:prstGeom>
            <a:solidFill>
              <a:srgbClr val="6A4A9C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>
              <a:extLst>
                <a:ext uri="{FF2B5EF4-FFF2-40B4-BE49-F238E27FC236}">
                  <a16:creationId xmlns:a16="http://schemas.microsoft.com/office/drawing/2014/main" xmlns="" id="{85089A87-4CA5-4847-BEE2-222AAE9C7609}"/>
                </a:ext>
              </a:extLst>
            </p:cNvPr>
            <p:cNvSpPr/>
            <p:nvPr/>
          </p:nvSpPr>
          <p:spPr>
            <a:xfrm rot="10800000">
              <a:off x="2925783" y="5948041"/>
              <a:ext cx="486883" cy="411977"/>
            </a:xfrm>
            <a:prstGeom prst="hexagon">
              <a:avLst/>
            </a:prstGeom>
            <a:solidFill>
              <a:srgbClr val="CEDC4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>
              <a:extLst>
                <a:ext uri="{FF2B5EF4-FFF2-40B4-BE49-F238E27FC236}">
                  <a16:creationId xmlns:a16="http://schemas.microsoft.com/office/drawing/2014/main" xmlns="" id="{586F82F6-75BE-4CEA-BE67-584CAAEA3FF8}"/>
                </a:ext>
              </a:extLst>
            </p:cNvPr>
            <p:cNvSpPr/>
            <p:nvPr/>
          </p:nvSpPr>
          <p:spPr>
            <a:xfrm rot="10800000">
              <a:off x="3288819" y="5931822"/>
              <a:ext cx="258819" cy="219001"/>
            </a:xfrm>
            <a:prstGeom prst="hexagon">
              <a:avLst/>
            </a:prstGeom>
            <a:solidFill>
              <a:srgbClr val="FFFF0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>
              <a:extLst>
                <a:ext uri="{FF2B5EF4-FFF2-40B4-BE49-F238E27FC236}">
                  <a16:creationId xmlns:a16="http://schemas.microsoft.com/office/drawing/2014/main" xmlns="" id="{E2F062AE-F075-4DD1-BD21-F03571E8CF6F}"/>
                </a:ext>
              </a:extLst>
            </p:cNvPr>
            <p:cNvSpPr/>
            <p:nvPr/>
          </p:nvSpPr>
          <p:spPr>
            <a:xfrm rot="10800000">
              <a:off x="3764001" y="5761446"/>
              <a:ext cx="258819" cy="219001"/>
            </a:xfrm>
            <a:prstGeom prst="hexagon">
              <a:avLst/>
            </a:prstGeom>
            <a:solidFill>
              <a:srgbClr val="FFFF0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>
              <a:extLst>
                <a:ext uri="{FF2B5EF4-FFF2-40B4-BE49-F238E27FC236}">
                  <a16:creationId xmlns:a16="http://schemas.microsoft.com/office/drawing/2014/main" xmlns="" id="{E2C3219E-D016-4D38-9BFB-37CF561A648B}"/>
                </a:ext>
              </a:extLst>
            </p:cNvPr>
            <p:cNvSpPr/>
            <p:nvPr/>
          </p:nvSpPr>
          <p:spPr>
            <a:xfrm rot="10800000">
              <a:off x="3753025" y="5877441"/>
              <a:ext cx="622522" cy="526749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>
              <a:extLst>
                <a:ext uri="{FF2B5EF4-FFF2-40B4-BE49-F238E27FC236}">
                  <a16:creationId xmlns:a16="http://schemas.microsoft.com/office/drawing/2014/main" xmlns="" id="{8CE01050-ADF6-41D6-8334-28B92EDB294F}"/>
                </a:ext>
              </a:extLst>
            </p:cNvPr>
            <p:cNvSpPr/>
            <p:nvPr/>
          </p:nvSpPr>
          <p:spPr>
            <a:xfrm rot="10800000">
              <a:off x="4088708" y="6303262"/>
              <a:ext cx="378416" cy="320197"/>
            </a:xfrm>
            <a:prstGeom prst="hexagon">
              <a:avLst/>
            </a:prstGeom>
            <a:solidFill>
              <a:srgbClr val="746B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>
              <a:extLst>
                <a:ext uri="{FF2B5EF4-FFF2-40B4-BE49-F238E27FC236}">
                  <a16:creationId xmlns:a16="http://schemas.microsoft.com/office/drawing/2014/main" xmlns="" id="{3FF01C22-11BE-474C-84CA-E6671538A9CE}"/>
                </a:ext>
              </a:extLst>
            </p:cNvPr>
            <p:cNvSpPr/>
            <p:nvPr/>
          </p:nvSpPr>
          <p:spPr>
            <a:xfrm rot="10800000">
              <a:off x="4343889" y="6143164"/>
              <a:ext cx="378416" cy="320197"/>
            </a:xfrm>
            <a:prstGeom prst="hexagon">
              <a:avLst/>
            </a:prstGeom>
            <a:solidFill>
              <a:srgbClr val="0070C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>
              <a:extLst>
                <a:ext uri="{FF2B5EF4-FFF2-40B4-BE49-F238E27FC236}">
                  <a16:creationId xmlns:a16="http://schemas.microsoft.com/office/drawing/2014/main" xmlns="" id="{70B4F196-B573-4EDB-BA95-72AD4868D6E9}"/>
                </a:ext>
              </a:extLst>
            </p:cNvPr>
            <p:cNvSpPr/>
            <p:nvPr/>
          </p:nvSpPr>
          <p:spPr>
            <a:xfrm rot="10800000">
              <a:off x="4603569" y="5476413"/>
              <a:ext cx="622522" cy="526749"/>
            </a:xfrm>
            <a:prstGeom prst="hexagon">
              <a:avLst/>
            </a:prstGeom>
            <a:solidFill>
              <a:srgbClr val="C37E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>
              <a:extLst>
                <a:ext uri="{FF2B5EF4-FFF2-40B4-BE49-F238E27FC236}">
                  <a16:creationId xmlns:a16="http://schemas.microsoft.com/office/drawing/2014/main" xmlns="" id="{9C298536-1FB0-42D2-A77F-DA54C85346C1}"/>
                </a:ext>
              </a:extLst>
            </p:cNvPr>
            <p:cNvSpPr/>
            <p:nvPr/>
          </p:nvSpPr>
          <p:spPr>
            <a:xfrm rot="10800000">
              <a:off x="5124931" y="5549590"/>
              <a:ext cx="335416" cy="283813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>
              <a:extLst>
                <a:ext uri="{FF2B5EF4-FFF2-40B4-BE49-F238E27FC236}">
                  <a16:creationId xmlns:a16="http://schemas.microsoft.com/office/drawing/2014/main" xmlns="" id="{12D9D750-CAFC-4376-9F10-B605D6B6C1F8}"/>
                </a:ext>
              </a:extLst>
            </p:cNvPr>
            <p:cNvSpPr/>
            <p:nvPr/>
          </p:nvSpPr>
          <p:spPr>
            <a:xfrm rot="10800000">
              <a:off x="5437171" y="5352870"/>
              <a:ext cx="378492" cy="320263"/>
            </a:xfrm>
            <a:prstGeom prst="hexagon">
              <a:avLst/>
            </a:prstGeom>
            <a:solidFill>
              <a:srgbClr val="EB59A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>
              <a:extLst>
                <a:ext uri="{FF2B5EF4-FFF2-40B4-BE49-F238E27FC236}">
                  <a16:creationId xmlns:a16="http://schemas.microsoft.com/office/drawing/2014/main" xmlns="" id="{87837A68-3360-4D3B-8A55-401BDCA23D23}"/>
                </a:ext>
              </a:extLst>
            </p:cNvPr>
            <p:cNvSpPr/>
            <p:nvPr/>
          </p:nvSpPr>
          <p:spPr>
            <a:xfrm rot="10800000">
              <a:off x="5722457" y="5352870"/>
              <a:ext cx="259250" cy="219366"/>
            </a:xfrm>
            <a:prstGeom prst="hexagon">
              <a:avLst/>
            </a:prstGeom>
            <a:solidFill>
              <a:srgbClr val="D9637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>
              <a:extLst>
                <a:ext uri="{FF2B5EF4-FFF2-40B4-BE49-F238E27FC236}">
                  <a16:creationId xmlns:a16="http://schemas.microsoft.com/office/drawing/2014/main" xmlns="" id="{96769733-DA8D-40AD-B8F8-17A6AB850ACC}"/>
                </a:ext>
              </a:extLst>
            </p:cNvPr>
            <p:cNvSpPr/>
            <p:nvPr/>
          </p:nvSpPr>
          <p:spPr>
            <a:xfrm rot="10800000">
              <a:off x="338897" y="4315039"/>
              <a:ext cx="394263" cy="333607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A9A4FCF0-9F63-4BE9-8AC9-AFB06AFB9AEC}"/>
              </a:ext>
            </a:extLst>
          </p:cNvPr>
          <p:cNvGrpSpPr/>
          <p:nvPr userDrawn="1"/>
        </p:nvGrpSpPr>
        <p:grpSpPr>
          <a:xfrm flipV="1">
            <a:off x="0" y="-183522"/>
            <a:ext cx="2675336" cy="1048060"/>
            <a:chOff x="0" y="4315039"/>
            <a:chExt cx="5981707" cy="2342635"/>
          </a:xfrm>
        </p:grpSpPr>
        <p:sp>
          <p:nvSpPr>
            <p:cNvPr id="64" name="Hexagon 63">
              <a:extLst>
                <a:ext uri="{FF2B5EF4-FFF2-40B4-BE49-F238E27FC236}">
                  <a16:creationId xmlns:a16="http://schemas.microsoft.com/office/drawing/2014/main" xmlns="" id="{5ACBA165-9974-413E-ACFC-AE06ED6630A9}"/>
                </a:ext>
              </a:extLst>
            </p:cNvPr>
            <p:cNvSpPr/>
            <p:nvPr/>
          </p:nvSpPr>
          <p:spPr>
            <a:xfrm rot="10800000">
              <a:off x="4377793" y="5722065"/>
              <a:ext cx="421168" cy="356374"/>
            </a:xfrm>
            <a:prstGeom prst="hexagon">
              <a:avLst/>
            </a:prstGeom>
            <a:solidFill>
              <a:srgbClr val="9E6DA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>
              <a:extLst>
                <a:ext uri="{FF2B5EF4-FFF2-40B4-BE49-F238E27FC236}">
                  <a16:creationId xmlns:a16="http://schemas.microsoft.com/office/drawing/2014/main" xmlns="" id="{8B8E9A80-4E76-468C-A3E4-DBD77DEA3BA6}"/>
                </a:ext>
              </a:extLst>
            </p:cNvPr>
            <p:cNvSpPr/>
            <p:nvPr/>
          </p:nvSpPr>
          <p:spPr>
            <a:xfrm rot="10800000">
              <a:off x="3468658" y="5827265"/>
              <a:ext cx="435639" cy="368619"/>
            </a:xfrm>
            <a:prstGeom prst="hexagon">
              <a:avLst/>
            </a:prstGeom>
            <a:solidFill>
              <a:srgbClr val="CEDC4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>
              <a:extLst>
                <a:ext uri="{FF2B5EF4-FFF2-40B4-BE49-F238E27FC236}">
                  <a16:creationId xmlns:a16="http://schemas.microsoft.com/office/drawing/2014/main" xmlns="" id="{9BD306D4-29D6-4E59-B4BB-653FF8CAF24D}"/>
                </a:ext>
              </a:extLst>
            </p:cNvPr>
            <p:cNvSpPr/>
            <p:nvPr/>
          </p:nvSpPr>
          <p:spPr>
            <a:xfrm rot="10800000">
              <a:off x="2486193" y="5936612"/>
              <a:ext cx="622522" cy="526749"/>
            </a:xfrm>
            <a:prstGeom prst="hexagon">
              <a:avLst/>
            </a:prstGeom>
            <a:solidFill>
              <a:srgbClr val="FDD04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>
              <a:extLst>
                <a:ext uri="{FF2B5EF4-FFF2-40B4-BE49-F238E27FC236}">
                  <a16:creationId xmlns:a16="http://schemas.microsoft.com/office/drawing/2014/main" xmlns="" id="{06805440-AA28-44B6-8375-A9253B595D87}"/>
                </a:ext>
              </a:extLst>
            </p:cNvPr>
            <p:cNvSpPr/>
            <p:nvPr/>
          </p:nvSpPr>
          <p:spPr>
            <a:xfrm rot="10800000">
              <a:off x="2307839" y="5666461"/>
              <a:ext cx="486883" cy="411977"/>
            </a:xfrm>
            <a:prstGeom prst="hexagon">
              <a:avLst/>
            </a:prstGeom>
            <a:solidFill>
              <a:srgbClr val="F9A746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>
              <a:extLst>
                <a:ext uri="{FF2B5EF4-FFF2-40B4-BE49-F238E27FC236}">
                  <a16:creationId xmlns:a16="http://schemas.microsoft.com/office/drawing/2014/main" xmlns="" id="{023DA369-CEE6-48DB-9B3D-0C0DDE290C72}"/>
                </a:ext>
              </a:extLst>
            </p:cNvPr>
            <p:cNvSpPr/>
            <p:nvPr/>
          </p:nvSpPr>
          <p:spPr>
            <a:xfrm rot="10800000">
              <a:off x="1542157" y="5396900"/>
              <a:ext cx="944259" cy="798989"/>
            </a:xfrm>
            <a:prstGeom prst="hexagon">
              <a:avLst/>
            </a:prstGeom>
            <a:solidFill>
              <a:srgbClr val="EF6B7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>
              <a:extLst>
                <a:ext uri="{FF2B5EF4-FFF2-40B4-BE49-F238E27FC236}">
                  <a16:creationId xmlns:a16="http://schemas.microsoft.com/office/drawing/2014/main" xmlns="" id="{F428A77C-0B45-411D-9D29-3D07311767DF}"/>
                </a:ext>
              </a:extLst>
            </p:cNvPr>
            <p:cNvSpPr/>
            <p:nvPr/>
          </p:nvSpPr>
          <p:spPr>
            <a:xfrm rot="10800000">
              <a:off x="1353067" y="6149571"/>
              <a:ext cx="600486" cy="508103"/>
            </a:xfrm>
            <a:prstGeom prst="hexagon">
              <a:avLst/>
            </a:prstGeom>
            <a:solidFill>
              <a:srgbClr val="E360A4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>
              <a:extLst>
                <a:ext uri="{FF2B5EF4-FFF2-40B4-BE49-F238E27FC236}">
                  <a16:creationId xmlns:a16="http://schemas.microsoft.com/office/drawing/2014/main" xmlns="" id="{2CE6BF3F-FDFE-4F6C-8CE8-C9C94BA7883D}"/>
                </a:ext>
              </a:extLst>
            </p:cNvPr>
            <p:cNvSpPr/>
            <p:nvPr/>
          </p:nvSpPr>
          <p:spPr>
            <a:xfrm rot="10800000">
              <a:off x="676042" y="5445442"/>
              <a:ext cx="1060333" cy="897205"/>
            </a:xfrm>
            <a:prstGeom prst="hexagon">
              <a:avLst/>
            </a:prstGeom>
            <a:solidFill>
              <a:srgbClr val="A74F9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Arrow: Pentagon 70">
              <a:extLst>
                <a:ext uri="{FF2B5EF4-FFF2-40B4-BE49-F238E27FC236}">
                  <a16:creationId xmlns:a16="http://schemas.microsoft.com/office/drawing/2014/main" xmlns="" id="{131F2B8C-6208-46AD-B516-62EE8705FCE1}"/>
                </a:ext>
              </a:extLst>
            </p:cNvPr>
            <p:cNvSpPr/>
            <p:nvPr/>
          </p:nvSpPr>
          <p:spPr>
            <a:xfrm>
              <a:off x="0" y="4796871"/>
              <a:ext cx="1308316" cy="1606753"/>
            </a:xfrm>
            <a:prstGeom prst="homePlate">
              <a:avLst>
                <a:gd name="adj" fmla="val 34873"/>
              </a:avLst>
            </a:prstGeom>
            <a:solidFill>
              <a:srgbClr val="6A4A9C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>
              <a:extLst>
                <a:ext uri="{FF2B5EF4-FFF2-40B4-BE49-F238E27FC236}">
                  <a16:creationId xmlns:a16="http://schemas.microsoft.com/office/drawing/2014/main" xmlns="" id="{61604A74-B23C-4BEB-943A-4BE0AA1A6980}"/>
                </a:ext>
              </a:extLst>
            </p:cNvPr>
            <p:cNvSpPr/>
            <p:nvPr/>
          </p:nvSpPr>
          <p:spPr>
            <a:xfrm rot="10800000">
              <a:off x="2925783" y="5948041"/>
              <a:ext cx="486883" cy="411977"/>
            </a:xfrm>
            <a:prstGeom prst="hexagon">
              <a:avLst/>
            </a:prstGeom>
            <a:solidFill>
              <a:srgbClr val="CEDC4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Hexagon 72">
              <a:extLst>
                <a:ext uri="{FF2B5EF4-FFF2-40B4-BE49-F238E27FC236}">
                  <a16:creationId xmlns:a16="http://schemas.microsoft.com/office/drawing/2014/main" xmlns="" id="{7CF8C4F1-0F14-4430-98ED-8665E4F5CD2A}"/>
                </a:ext>
              </a:extLst>
            </p:cNvPr>
            <p:cNvSpPr/>
            <p:nvPr/>
          </p:nvSpPr>
          <p:spPr>
            <a:xfrm rot="10800000">
              <a:off x="3288819" y="5931822"/>
              <a:ext cx="258819" cy="219001"/>
            </a:xfrm>
            <a:prstGeom prst="hexagon">
              <a:avLst/>
            </a:prstGeom>
            <a:solidFill>
              <a:srgbClr val="FFFF0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Hexagon 73">
              <a:extLst>
                <a:ext uri="{FF2B5EF4-FFF2-40B4-BE49-F238E27FC236}">
                  <a16:creationId xmlns:a16="http://schemas.microsoft.com/office/drawing/2014/main" xmlns="" id="{A9F95287-E050-4766-8CC1-93B1B8795876}"/>
                </a:ext>
              </a:extLst>
            </p:cNvPr>
            <p:cNvSpPr/>
            <p:nvPr/>
          </p:nvSpPr>
          <p:spPr>
            <a:xfrm rot="10800000">
              <a:off x="3764001" y="5761446"/>
              <a:ext cx="258819" cy="219001"/>
            </a:xfrm>
            <a:prstGeom prst="hexagon">
              <a:avLst/>
            </a:prstGeom>
            <a:solidFill>
              <a:srgbClr val="FFFF0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Hexagon 74">
              <a:extLst>
                <a:ext uri="{FF2B5EF4-FFF2-40B4-BE49-F238E27FC236}">
                  <a16:creationId xmlns:a16="http://schemas.microsoft.com/office/drawing/2014/main" xmlns="" id="{0F3C1422-4960-4BB9-A954-AE1FCE51ACD1}"/>
                </a:ext>
              </a:extLst>
            </p:cNvPr>
            <p:cNvSpPr/>
            <p:nvPr/>
          </p:nvSpPr>
          <p:spPr>
            <a:xfrm rot="10800000">
              <a:off x="3753025" y="5877441"/>
              <a:ext cx="622522" cy="526749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Hexagon 75">
              <a:extLst>
                <a:ext uri="{FF2B5EF4-FFF2-40B4-BE49-F238E27FC236}">
                  <a16:creationId xmlns:a16="http://schemas.microsoft.com/office/drawing/2014/main" xmlns="" id="{413FA42B-8815-481C-B223-473FB19276D8}"/>
                </a:ext>
              </a:extLst>
            </p:cNvPr>
            <p:cNvSpPr/>
            <p:nvPr/>
          </p:nvSpPr>
          <p:spPr>
            <a:xfrm rot="10800000">
              <a:off x="4088708" y="6303262"/>
              <a:ext cx="378416" cy="320197"/>
            </a:xfrm>
            <a:prstGeom prst="hexagon">
              <a:avLst/>
            </a:prstGeom>
            <a:solidFill>
              <a:srgbClr val="746B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Hexagon 76">
              <a:extLst>
                <a:ext uri="{FF2B5EF4-FFF2-40B4-BE49-F238E27FC236}">
                  <a16:creationId xmlns:a16="http://schemas.microsoft.com/office/drawing/2014/main" xmlns="" id="{81DFAB12-7BF5-4105-B149-E116B0D782AB}"/>
                </a:ext>
              </a:extLst>
            </p:cNvPr>
            <p:cNvSpPr/>
            <p:nvPr/>
          </p:nvSpPr>
          <p:spPr>
            <a:xfrm rot="10800000">
              <a:off x="4343889" y="6143164"/>
              <a:ext cx="378416" cy="320197"/>
            </a:xfrm>
            <a:prstGeom prst="hexagon">
              <a:avLst/>
            </a:prstGeom>
            <a:solidFill>
              <a:srgbClr val="0070C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Hexagon 77">
              <a:extLst>
                <a:ext uri="{FF2B5EF4-FFF2-40B4-BE49-F238E27FC236}">
                  <a16:creationId xmlns:a16="http://schemas.microsoft.com/office/drawing/2014/main" xmlns="" id="{B526FC3B-587B-4726-9732-8CE145B238AB}"/>
                </a:ext>
              </a:extLst>
            </p:cNvPr>
            <p:cNvSpPr/>
            <p:nvPr/>
          </p:nvSpPr>
          <p:spPr>
            <a:xfrm rot="10800000">
              <a:off x="4603569" y="5476413"/>
              <a:ext cx="622522" cy="526749"/>
            </a:xfrm>
            <a:prstGeom prst="hexagon">
              <a:avLst/>
            </a:prstGeom>
            <a:solidFill>
              <a:srgbClr val="C37E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Hexagon 78">
              <a:extLst>
                <a:ext uri="{FF2B5EF4-FFF2-40B4-BE49-F238E27FC236}">
                  <a16:creationId xmlns:a16="http://schemas.microsoft.com/office/drawing/2014/main" xmlns="" id="{ED33BCCB-77E7-4FAD-92BC-3B8CFEAD3206}"/>
                </a:ext>
              </a:extLst>
            </p:cNvPr>
            <p:cNvSpPr/>
            <p:nvPr/>
          </p:nvSpPr>
          <p:spPr>
            <a:xfrm rot="10800000">
              <a:off x="5124931" y="5549590"/>
              <a:ext cx="335416" cy="283813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Hexagon 79">
              <a:extLst>
                <a:ext uri="{FF2B5EF4-FFF2-40B4-BE49-F238E27FC236}">
                  <a16:creationId xmlns:a16="http://schemas.microsoft.com/office/drawing/2014/main" xmlns="" id="{0523D038-FC96-4C2B-BA93-D7F34E05D23D}"/>
                </a:ext>
              </a:extLst>
            </p:cNvPr>
            <p:cNvSpPr/>
            <p:nvPr/>
          </p:nvSpPr>
          <p:spPr>
            <a:xfrm rot="10800000">
              <a:off x="5437171" y="5352870"/>
              <a:ext cx="378492" cy="320263"/>
            </a:xfrm>
            <a:prstGeom prst="hexagon">
              <a:avLst/>
            </a:prstGeom>
            <a:solidFill>
              <a:srgbClr val="EB59A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Hexagon 80">
              <a:extLst>
                <a:ext uri="{FF2B5EF4-FFF2-40B4-BE49-F238E27FC236}">
                  <a16:creationId xmlns:a16="http://schemas.microsoft.com/office/drawing/2014/main" xmlns="" id="{E3D07A9C-D566-4D6B-9B80-04F96E0154AE}"/>
                </a:ext>
              </a:extLst>
            </p:cNvPr>
            <p:cNvSpPr/>
            <p:nvPr/>
          </p:nvSpPr>
          <p:spPr>
            <a:xfrm rot="10800000">
              <a:off x="5722457" y="5352870"/>
              <a:ext cx="259250" cy="219366"/>
            </a:xfrm>
            <a:prstGeom prst="hexagon">
              <a:avLst/>
            </a:prstGeom>
            <a:solidFill>
              <a:srgbClr val="D9637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Hexagon 81">
              <a:extLst>
                <a:ext uri="{FF2B5EF4-FFF2-40B4-BE49-F238E27FC236}">
                  <a16:creationId xmlns:a16="http://schemas.microsoft.com/office/drawing/2014/main" xmlns="" id="{8F32D687-F6BC-4FC1-BCF6-93524B3B0397}"/>
                </a:ext>
              </a:extLst>
            </p:cNvPr>
            <p:cNvSpPr/>
            <p:nvPr/>
          </p:nvSpPr>
          <p:spPr>
            <a:xfrm rot="10800000">
              <a:off x="338897" y="4315039"/>
              <a:ext cx="394263" cy="333607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39366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4CDE606-9C77-408D-BE03-24680037D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361394E-2CAD-4E17-8514-3D6CB3838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1EDCC0C-D0B1-41A7-84F3-DF4270322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22CB2-C0B0-4533-93F7-29C35AD9B5A9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1EC9F74-044A-428D-91EA-407292FCE8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23FBA8E-2865-40A0-A7CB-D3D1D842EF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3F91B-6294-443A-B4E9-CBD2F357A3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488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rustutors.ru/ustsobes/ustvar/" TargetMode="External"/><Relationship Id="rId2" Type="http://schemas.openxmlformats.org/officeDocument/2006/relationships/hyperlink" Target="https://ruso-oge.sdamgia.ru/" TargetMode="Externa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fipi.ru/gve/trenirovochnyye-sborniki-dlya-obuchayushchikhsya-s-ovz-gia-9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72"/>
          <p:cNvSpPr txBox="1">
            <a:spLocks noGrp="1"/>
          </p:cNvSpPr>
          <p:nvPr>
            <p:ph type="ctrTitle"/>
          </p:nvPr>
        </p:nvSpPr>
        <p:spPr>
          <a:xfrm>
            <a:off x="2537674" y="2764088"/>
            <a:ext cx="6977027" cy="2450462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/>
            <a:r>
              <a:rPr lang="ru-RU" sz="3200" b="1" i="1" spc="600" dirty="0">
                <a:latin typeface="Times New Roman" pitchFamily="18" charset="0"/>
                <a:cs typeface="Times New Roman" pitchFamily="18" charset="0"/>
              </a:rPr>
              <a:t>Особенности оценки предметных результатов и итоговая аттестация обучающихся с тяжелыми нарушениями речи</a:t>
            </a:r>
            <a:endParaRPr lang="en" sz="3200" b="1" i="1" spc="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8043581E-3C11-4D1E-A2A5-DAC60A32EDB2}"/>
              </a:ext>
            </a:extLst>
          </p:cNvPr>
          <p:cNvSpPr/>
          <p:nvPr/>
        </p:nvSpPr>
        <p:spPr>
          <a:xfrm>
            <a:off x="4901478" y="6223805"/>
            <a:ext cx="72905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Николаева Ю.А., учитель-логопед КГБУ «АКЦ ППМС-помощи»</a:t>
            </a:r>
            <a:endParaRPr lang="en-US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27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81"/>
          <p:cNvSpPr txBox="1">
            <a:spLocks/>
          </p:cNvSpPr>
          <p:nvPr/>
        </p:nvSpPr>
        <p:spPr>
          <a:xfrm>
            <a:off x="2617075" y="217740"/>
            <a:ext cx="7126016" cy="77000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Итоговое собеседование по русскому языку</a:t>
            </a:r>
            <a:endParaRPr lang="en" sz="32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8222" y="1171601"/>
            <a:ext cx="92648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Задание 2. Пересказ текста с включением приведённого высказывания.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220" y="1609031"/>
            <a:ext cx="11235557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Требования к пересказу:</a:t>
            </a:r>
          </a:p>
          <a:p>
            <a:pPr indent="457200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Сохранение всех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микротем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457200" algn="just">
              <a:lnSpc>
                <a:spcPct val="150000"/>
              </a:lnSpc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Микротема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наименьшая составная часть общей темы. Как правило, 1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микротема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присутствует в одном абзаце.</a:t>
            </a:r>
          </a:p>
          <a:p>
            <a:pPr indent="457200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Соблюдение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фактологической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точности (если не помните год или название, лучше не включать в свой пересказ информацию, в которой вы не уверены).</a:t>
            </a:r>
          </a:p>
          <a:p>
            <a:pPr indent="457200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Уместное и логичное цитирование.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8220" y="4765330"/>
            <a:ext cx="11319641" cy="13388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dirty="0"/>
              <a:t>Пересказ текста </a:t>
            </a:r>
            <a:r>
              <a:rPr lang="ru-RU" dirty="0" smtClean="0"/>
              <a:t>обучающихся с ТНР представлен </a:t>
            </a:r>
            <a:r>
              <a:rPr lang="ru-RU" dirty="0"/>
              <a:t>в форме письменной работы, где сохранены все </a:t>
            </a:r>
            <a:r>
              <a:rPr lang="ru-RU" dirty="0" err="1"/>
              <a:t>микротемы</a:t>
            </a:r>
            <a:r>
              <a:rPr lang="ru-RU" dirty="0"/>
              <a:t> текста с включением приведённого высказывания и отличались смысловой цельностью, речевой связностью и последовательностью изложения, хотя и присутствовали логические ошибки.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984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81"/>
          <p:cNvSpPr txBox="1">
            <a:spLocks/>
          </p:cNvSpPr>
          <p:nvPr/>
        </p:nvSpPr>
        <p:spPr>
          <a:xfrm>
            <a:off x="2617075" y="217740"/>
            <a:ext cx="7126016" cy="77000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Итоговое собеседование по русскому языку</a:t>
            </a:r>
            <a:endParaRPr lang="en" sz="32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42" t="27155" r="10940" b="29741"/>
          <a:stretch/>
        </p:blipFill>
        <p:spPr bwMode="auto">
          <a:xfrm>
            <a:off x="693683" y="1734206"/>
            <a:ext cx="10909737" cy="426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8222" y="1171601"/>
            <a:ext cx="92648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Задание 2. Пересказ текста с включением приведённого высказывания.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55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81"/>
          <p:cNvSpPr txBox="1">
            <a:spLocks/>
          </p:cNvSpPr>
          <p:nvPr/>
        </p:nvSpPr>
        <p:spPr>
          <a:xfrm>
            <a:off x="2617075" y="217740"/>
            <a:ext cx="7126016" cy="77000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Итоговое собеседование по русскому языку</a:t>
            </a:r>
            <a:endParaRPr lang="en" sz="32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8222" y="1171601"/>
            <a:ext cx="92648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Задание 3. Тематическое монологическое высказывание.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220" y="1609031"/>
            <a:ext cx="11235557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 оценке монологического высказывания отмечаются экспертом в первую очередь качества, которые выступают сущностными характеристиками текста: смысловая цельность, абзацное членение и законченность. Текст оценивается с точки зрения речевого оформления: богатство словаря, точность выражения мысли, разнообразие грамматических конструкций, рациональность и стилистическая целесообразность выбранных языковых ресурсов.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8219" y="4118944"/>
            <a:ext cx="11319641" cy="17543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dirty="0"/>
              <a:t>Для обучающихся с ТНР монологическое высказывание вызывает определенные трудности, так как им предложено в письменной форме построить 10 фраз по выбранному типу речи. </a:t>
            </a:r>
            <a:r>
              <a:rPr lang="ru-RU" dirty="0" smtClean="0"/>
              <a:t>Обучающимся </a:t>
            </a:r>
            <a:r>
              <a:rPr lang="ru-RU" dirty="0"/>
              <a:t>с ТНР </a:t>
            </a:r>
            <a:r>
              <a:rPr lang="ru-RU" dirty="0" smtClean="0"/>
              <a:t>выдаются </a:t>
            </a:r>
            <a:r>
              <a:rPr lang="ru-RU" dirty="0"/>
              <a:t>клише, где нужно только вписать несколько словосочетаний или построить конец предложения по алгоритму или ответить на вопросы.</a:t>
            </a:r>
          </a:p>
        </p:txBody>
      </p:sp>
    </p:spTree>
    <p:extLst>
      <p:ext uri="{BB962C8B-B14F-4D97-AF65-F5344CB8AC3E}">
        <p14:creationId xmlns:p14="http://schemas.microsoft.com/office/powerpoint/2010/main" val="92974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81"/>
          <p:cNvSpPr txBox="1">
            <a:spLocks/>
          </p:cNvSpPr>
          <p:nvPr/>
        </p:nvSpPr>
        <p:spPr>
          <a:xfrm>
            <a:off x="2617075" y="217740"/>
            <a:ext cx="7126016" cy="77000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Итоговое собеседование по русскому языку</a:t>
            </a:r>
            <a:endParaRPr lang="en" sz="32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0386" y="971546"/>
            <a:ext cx="92648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Задание 3. Тематическое монологическое высказывание.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744" y="1650790"/>
            <a:ext cx="7629548" cy="43618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indent="457200" algn="just">
              <a:lnSpc>
                <a:spcPct val="150000"/>
              </a:lnSpc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На картине (иллюстрации) художника_________ изображено _______ (что, где, когда, в какое время года)</a:t>
            </a:r>
          </a:p>
          <a:p>
            <a:pPr lvl="0" indent="457200" algn="just">
              <a:lnSpc>
                <a:spcPct val="150000"/>
              </a:lnSpc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Художник хотел обратить внимание зрителей на то, как ____________</a:t>
            </a:r>
          </a:p>
          <a:p>
            <a:pPr lvl="0" indent="457200" algn="just">
              <a:lnSpc>
                <a:spcPct val="150000"/>
              </a:lnSpc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Крупным планом живописец изобразил (показал) ____________</a:t>
            </a:r>
          </a:p>
          <a:p>
            <a:pPr lvl="0" indent="457200" algn="just">
              <a:lnSpc>
                <a:spcPct val="150000"/>
              </a:lnSpc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Справа/слева ________________________</a:t>
            </a:r>
          </a:p>
          <a:p>
            <a:pPr lvl="0" indent="457200" algn="just">
              <a:lnSpc>
                <a:spcPct val="150000"/>
              </a:lnSpc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В нижней (верхней) части __________________</a:t>
            </a:r>
          </a:p>
          <a:p>
            <a:pPr lvl="0" indent="457200" algn="just">
              <a:lnSpc>
                <a:spcPct val="150000"/>
              </a:lnSpc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Вдали виднеется ___________________</a:t>
            </a:r>
          </a:p>
          <a:p>
            <a:pPr lvl="0" indent="457200" algn="just">
              <a:lnSpc>
                <a:spcPct val="150000"/>
              </a:lnSpc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Люди на картине выглядят __________________, потому что _____</a:t>
            </a:r>
          </a:p>
          <a:p>
            <a:pPr lvl="0" indent="457200" algn="just">
              <a:lnSpc>
                <a:spcPct val="150000"/>
              </a:lnSpc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Эта картина вызывает у меня чувство _________ / Познакомившись с этой картиной, я испытываю ощущение ______, как будто на мгновение становлюсь______________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3835" y="1650790"/>
            <a:ext cx="3757450" cy="3174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328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81"/>
          <p:cNvSpPr txBox="1">
            <a:spLocks/>
          </p:cNvSpPr>
          <p:nvPr/>
        </p:nvSpPr>
        <p:spPr>
          <a:xfrm>
            <a:off x="2617075" y="217740"/>
            <a:ext cx="7126016" cy="77000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Итоговое собеседование по русскому языку</a:t>
            </a:r>
            <a:endParaRPr lang="en" sz="32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8222" y="1171601"/>
            <a:ext cx="92648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Задание 4. Участие в диалоге.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220" y="1609031"/>
            <a:ext cx="1123555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Обучающемуся необходимо выбрать одну из трех тем: ответы на вопросы по картине или рассуждение без зрительной опоры. Экзаменатор задает обучающемуся вопросы, а тот в свою очередь отвечает полным развернутым предложением.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219" y="4118944"/>
            <a:ext cx="11319641" cy="13388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Для обучающихся с ТНР участие в диалоге сводится только к ответу «да» или «нет»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или к ответу на вопросы в письменной форме.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Взаимодействие с экспертом-собеседником не может быть достигнуто. Поэтому говорить об умении выпускника участвовать в беседе, о словарном запасе не приходится. </a:t>
            </a:r>
          </a:p>
        </p:txBody>
      </p:sp>
    </p:spTree>
    <p:extLst>
      <p:ext uri="{BB962C8B-B14F-4D97-AF65-F5344CB8AC3E}">
        <p14:creationId xmlns:p14="http://schemas.microsoft.com/office/powerpoint/2010/main" val="25827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32464" y="1588954"/>
            <a:ext cx="864841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n-US" sz="2800" dirty="0">
                <a:latin typeface="Times New Roman" pitchFamily="18" charset="0"/>
                <a:cs typeface="Times New Roman" pitchFamily="18" charset="0"/>
                <a:hlinkClick r:id="rId2"/>
              </a:rPr>
              <a:t>https://ruso-oge.sdamgia.ru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>/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n-US" sz="2800" dirty="0">
                <a:latin typeface="Times New Roman" pitchFamily="18" charset="0"/>
                <a:cs typeface="Times New Roman" pitchFamily="18" charset="0"/>
                <a:hlinkClick r:id="rId3"/>
              </a:rPr>
              <a:t>https://rustutors.ru/ustsobes/ustvar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n-US" sz="2800" dirty="0">
                <a:latin typeface="Times New Roman" pitchFamily="18" charset="0"/>
                <a:cs typeface="Times New Roman" pitchFamily="18" charset="0"/>
                <a:hlinkClick r:id="rId4"/>
              </a:rPr>
              <a:t>https://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4"/>
              </a:rPr>
              <a:t>fipi.ru/gve/trenirovochnyye-sborniki-dlya-obuchayushchikhsya-s-ovz-gia-9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1337" y="1765738"/>
            <a:ext cx="3279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Сайт сдам ГИА: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76916" y="75467"/>
            <a:ext cx="65769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3200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Итоговое собеседование по русскому языку</a:t>
            </a:r>
            <a:endParaRPr lang="en" sz="32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5571" y="2479243"/>
            <a:ext cx="3279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Сайт РУСТЬЮТОРС: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2869" y="3404836"/>
            <a:ext cx="3279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Сайт ФИПИ: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05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1"/>
          <p:cNvSpPr txBox="1">
            <a:spLocks/>
          </p:cNvSpPr>
          <p:nvPr/>
        </p:nvSpPr>
        <p:spPr>
          <a:xfrm>
            <a:off x="2758966" y="156165"/>
            <a:ext cx="8623737" cy="77000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Государственный выпускной экзамен (ГВЭ)</a:t>
            </a:r>
            <a:endParaRPr lang="en" sz="32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76042" y="926169"/>
            <a:ext cx="6243146" cy="50783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Сокращение экзаменов до 2-х обязательных;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Русский язык 200 (сочинение)/500 (изложение);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Математика 100 (12 заданий);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Увеличение времени на 1,5 часа;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Организация питания обучающихся;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Количество участников экзамена в одной аудитории – не более 12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чел.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72511" y="5995530"/>
            <a:ext cx="112329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На выполнение работы каждому участнику отводится 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5 часов 25 минут (325 минут).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83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81"/>
          <p:cNvSpPr txBox="1">
            <a:spLocks/>
          </p:cNvSpPr>
          <p:nvPr/>
        </p:nvSpPr>
        <p:spPr>
          <a:xfrm>
            <a:off x="2617075" y="217740"/>
            <a:ext cx="7126016" cy="77000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ГВЭ по русскому языку в форме сочинения (200)</a:t>
            </a:r>
            <a:endParaRPr lang="en" sz="32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1227" y="987744"/>
            <a:ext cx="519211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Комплект тем сочинений содержит четыре темы разной проблематики, сгруппированные в соответствии с определенной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структурой. </a:t>
            </a:r>
          </a:p>
          <a:p>
            <a:pPr marL="342900" indent="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Комплект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тем сочинений с 200-ыми номерами вариантов отличается по более простым формулировкам тем сочинений, а также по инструкции для обучающихся, в которой указаны другие требованиям к объему сочинений.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Требования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 объему сочинения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 150 слов.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891048" y="948690"/>
            <a:ext cx="5933090" cy="5709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ctr">
              <a:spcAft>
                <a:spcPts val="600"/>
              </a:spcAf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Тематика сочинений в 9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классе</a:t>
            </a:r>
          </a:p>
          <a:p>
            <a:pPr indent="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Человек и окружающий его мир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(взаимодействие человека и природы, влияние человека на природу и природы на человека, бережное отношение человека к окружающему его миру, сохранение природных богатств и ценностей).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Человек среди людей: отношения и поступки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(вопросы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этиконравственного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существования человека, вечных моральных ценностей (любовь, дружба); проявление таких качеств, как честь, совесть, милосердие, сострадание и т.п.; готовность и способность человека к определённому поступку).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Человек в мире Знания и Искусства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(освоение новых знаний, влияние технического прогресса на существование человека, на жизнь людей; роль знаний, прогресса, искусства в жизни человека; влияние, воздействие искусства на человека).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Человек в мире профессий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(вопросы определения будущего жизненного пути, профессии; отношения человека и общества в профессиональной сфере). </a:t>
            </a:r>
          </a:p>
        </p:txBody>
      </p:sp>
    </p:spTree>
    <p:extLst>
      <p:ext uri="{BB962C8B-B14F-4D97-AF65-F5344CB8AC3E}">
        <p14:creationId xmlns:p14="http://schemas.microsoft.com/office/powerpoint/2010/main" val="19104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81"/>
          <p:cNvSpPr txBox="1">
            <a:spLocks/>
          </p:cNvSpPr>
          <p:nvPr/>
        </p:nvSpPr>
        <p:spPr>
          <a:xfrm>
            <a:off x="2617075" y="217740"/>
            <a:ext cx="7126016" cy="77000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ГВЭ по русскому языку в форме </a:t>
            </a:r>
            <a:r>
              <a:rPr lang="ru-RU" sz="32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изложения (500</a:t>
            </a:r>
            <a:r>
              <a:rPr lang="ru-RU" sz="3200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" sz="32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4647" y="950729"/>
            <a:ext cx="54758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Задание предполагает написание сжатого изложения по прослушанному тексту, выполнение творческого задания по тексту.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Тексты для изложения подбираются повествовательного характера с ясным содержанием, четким изложением последовательности событий, не содержащие сложных рассуждений автора, большого числа действующих лиц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Объем текста для изложения не превышает 350 слов.</a:t>
            </a:r>
          </a:p>
          <a:p>
            <a:pPr marL="342900" indent="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Объем сжатого изложения – от 50 слов.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11461" y="987744"/>
            <a:ext cx="54758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качестве организатора проведения экзамена в форме изложения с творческим заданием привлекается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специалист,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владеющий методикой проведения экзамена в форме изложения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Предложенный для изложения текст читается организатором в аудитории три раза.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Обучающимся с ТНР после второго чтения текста предоставляется текст изложения для чтения и проведения подготовительной работы на 40 минут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67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81"/>
          <p:cNvSpPr txBox="1">
            <a:spLocks/>
          </p:cNvSpPr>
          <p:nvPr/>
        </p:nvSpPr>
        <p:spPr>
          <a:xfrm>
            <a:off x="2617075" y="217740"/>
            <a:ext cx="7126016" cy="77000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Творческое задание </a:t>
            </a:r>
            <a:endParaRPr lang="en" sz="32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0772" y="1227365"/>
            <a:ext cx="437230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Творческое задание формулируется в виде вопроса, связанного с проблематикой текста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Творческое задание должно быть прочитано и записано на доске (или распечатано для каждого участника экзамена). 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Объем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творческого задания - от 100 слов.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funforkids.ru/pictures/school23/school234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271" y="987744"/>
            <a:ext cx="6561322" cy="518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18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693C712A-2FCA-440B-9714-0E1BA8EA9C88}"/>
              </a:ext>
            </a:extLst>
          </p:cNvPr>
          <p:cNvGrpSpPr/>
          <p:nvPr/>
        </p:nvGrpSpPr>
        <p:grpSpPr>
          <a:xfrm>
            <a:off x="695" y="0"/>
            <a:ext cx="11046246" cy="3005939"/>
            <a:chOff x="0" y="4796871"/>
            <a:chExt cx="5981707" cy="1860803"/>
          </a:xfrm>
        </p:grpSpPr>
        <p:sp>
          <p:nvSpPr>
            <p:cNvPr id="8" name="Hexagon 7">
              <a:extLst>
                <a:ext uri="{FF2B5EF4-FFF2-40B4-BE49-F238E27FC236}">
                  <a16:creationId xmlns:a16="http://schemas.microsoft.com/office/drawing/2014/main" xmlns="" id="{7C64B0D5-1C50-40A8-B2F8-5C0ABA65F019}"/>
                </a:ext>
              </a:extLst>
            </p:cNvPr>
            <p:cNvSpPr/>
            <p:nvPr/>
          </p:nvSpPr>
          <p:spPr>
            <a:xfrm rot="10800000">
              <a:off x="4377793" y="5722065"/>
              <a:ext cx="421168" cy="356374"/>
            </a:xfrm>
            <a:prstGeom prst="hexagon">
              <a:avLst/>
            </a:prstGeom>
            <a:solidFill>
              <a:srgbClr val="9E6DA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xmlns="" id="{52FC6210-78E5-4FCA-B6B7-04DF0BD849A7}"/>
                </a:ext>
              </a:extLst>
            </p:cNvPr>
            <p:cNvSpPr/>
            <p:nvPr/>
          </p:nvSpPr>
          <p:spPr>
            <a:xfrm rot="10800000">
              <a:off x="3468658" y="5827265"/>
              <a:ext cx="435639" cy="368619"/>
            </a:xfrm>
            <a:prstGeom prst="hexagon">
              <a:avLst/>
            </a:prstGeom>
            <a:solidFill>
              <a:srgbClr val="CEDC4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xmlns="" id="{3D10593F-3F24-45B3-9B98-385234D2A7D3}"/>
                </a:ext>
              </a:extLst>
            </p:cNvPr>
            <p:cNvSpPr/>
            <p:nvPr/>
          </p:nvSpPr>
          <p:spPr>
            <a:xfrm rot="10800000">
              <a:off x="2486193" y="5936612"/>
              <a:ext cx="622522" cy="526749"/>
            </a:xfrm>
            <a:prstGeom prst="hexagon">
              <a:avLst/>
            </a:prstGeom>
            <a:solidFill>
              <a:srgbClr val="FDD04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xagon 10">
              <a:extLst>
                <a:ext uri="{FF2B5EF4-FFF2-40B4-BE49-F238E27FC236}">
                  <a16:creationId xmlns:a16="http://schemas.microsoft.com/office/drawing/2014/main" xmlns="" id="{2B6EE1EB-BD87-4D72-A533-CA2F48E1249A}"/>
                </a:ext>
              </a:extLst>
            </p:cNvPr>
            <p:cNvSpPr/>
            <p:nvPr/>
          </p:nvSpPr>
          <p:spPr>
            <a:xfrm rot="10800000">
              <a:off x="2307839" y="5666461"/>
              <a:ext cx="486883" cy="411977"/>
            </a:xfrm>
            <a:prstGeom prst="hexagon">
              <a:avLst/>
            </a:prstGeom>
            <a:solidFill>
              <a:srgbClr val="F9A746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xmlns="" id="{58800633-3648-4B5F-AB10-E82219871E6A}"/>
                </a:ext>
              </a:extLst>
            </p:cNvPr>
            <p:cNvSpPr/>
            <p:nvPr/>
          </p:nvSpPr>
          <p:spPr>
            <a:xfrm rot="10800000">
              <a:off x="1542157" y="5396900"/>
              <a:ext cx="944259" cy="798989"/>
            </a:xfrm>
            <a:prstGeom prst="hexagon">
              <a:avLst/>
            </a:prstGeom>
            <a:solidFill>
              <a:srgbClr val="EF6B7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xmlns="" id="{6DA4FF94-EE37-4B41-9786-D4DB14CE672C}"/>
                </a:ext>
              </a:extLst>
            </p:cNvPr>
            <p:cNvSpPr/>
            <p:nvPr/>
          </p:nvSpPr>
          <p:spPr>
            <a:xfrm rot="10800000">
              <a:off x="1353067" y="6149571"/>
              <a:ext cx="600486" cy="508103"/>
            </a:xfrm>
            <a:prstGeom prst="hexagon">
              <a:avLst/>
            </a:prstGeom>
            <a:solidFill>
              <a:srgbClr val="E360A4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xmlns="" id="{D3B01133-90A1-41CB-A2D3-6E27BF51FE1A}"/>
                </a:ext>
              </a:extLst>
            </p:cNvPr>
            <p:cNvSpPr/>
            <p:nvPr/>
          </p:nvSpPr>
          <p:spPr>
            <a:xfrm rot="10800000">
              <a:off x="676042" y="5445442"/>
              <a:ext cx="1060333" cy="897205"/>
            </a:xfrm>
            <a:prstGeom prst="hexagon">
              <a:avLst/>
            </a:prstGeom>
            <a:solidFill>
              <a:srgbClr val="A74F9D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Arrow: Pentagon 14">
              <a:extLst>
                <a:ext uri="{FF2B5EF4-FFF2-40B4-BE49-F238E27FC236}">
                  <a16:creationId xmlns:a16="http://schemas.microsoft.com/office/drawing/2014/main" xmlns="" id="{78936B07-9CE3-4350-AB34-C3066222192C}"/>
                </a:ext>
              </a:extLst>
            </p:cNvPr>
            <p:cNvSpPr/>
            <p:nvPr/>
          </p:nvSpPr>
          <p:spPr>
            <a:xfrm>
              <a:off x="0" y="4796871"/>
              <a:ext cx="1308316" cy="1606753"/>
            </a:xfrm>
            <a:prstGeom prst="homePlate">
              <a:avLst>
                <a:gd name="adj" fmla="val 34873"/>
              </a:avLst>
            </a:prstGeom>
            <a:solidFill>
              <a:srgbClr val="6A4A9C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xmlns="" id="{032E0804-DEA2-405A-A603-A7D4AEEB7C57}"/>
                </a:ext>
              </a:extLst>
            </p:cNvPr>
            <p:cNvSpPr/>
            <p:nvPr/>
          </p:nvSpPr>
          <p:spPr>
            <a:xfrm rot="10800000">
              <a:off x="2925783" y="5948041"/>
              <a:ext cx="486883" cy="411977"/>
            </a:xfrm>
            <a:prstGeom prst="hexagon">
              <a:avLst/>
            </a:prstGeom>
            <a:solidFill>
              <a:srgbClr val="CEDC4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xmlns="" id="{607F629A-13DE-4DAE-9E77-5D3D7910180B}"/>
                </a:ext>
              </a:extLst>
            </p:cNvPr>
            <p:cNvSpPr/>
            <p:nvPr/>
          </p:nvSpPr>
          <p:spPr>
            <a:xfrm rot="10800000">
              <a:off x="3288819" y="5931822"/>
              <a:ext cx="258819" cy="219001"/>
            </a:xfrm>
            <a:prstGeom prst="hexagon">
              <a:avLst/>
            </a:prstGeom>
            <a:solidFill>
              <a:srgbClr val="FFFF0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xmlns="" id="{27175F1B-9A9D-45DC-8427-A26381C17E55}"/>
                </a:ext>
              </a:extLst>
            </p:cNvPr>
            <p:cNvSpPr/>
            <p:nvPr/>
          </p:nvSpPr>
          <p:spPr>
            <a:xfrm rot="10800000">
              <a:off x="3764001" y="5761446"/>
              <a:ext cx="258819" cy="219001"/>
            </a:xfrm>
            <a:prstGeom prst="hexagon">
              <a:avLst/>
            </a:prstGeom>
            <a:solidFill>
              <a:srgbClr val="FFFF0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xmlns="" id="{77BB2B6D-3491-41B8-89CE-808B8272C1CD}"/>
                </a:ext>
              </a:extLst>
            </p:cNvPr>
            <p:cNvSpPr/>
            <p:nvPr/>
          </p:nvSpPr>
          <p:spPr>
            <a:xfrm rot="10800000">
              <a:off x="3753025" y="5877441"/>
              <a:ext cx="622522" cy="526749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xmlns="" id="{01BD2C43-6ECE-43DE-B4F7-959FEF8BEF77}"/>
                </a:ext>
              </a:extLst>
            </p:cNvPr>
            <p:cNvSpPr/>
            <p:nvPr/>
          </p:nvSpPr>
          <p:spPr>
            <a:xfrm rot="10800000">
              <a:off x="4088708" y="6303262"/>
              <a:ext cx="378416" cy="320197"/>
            </a:xfrm>
            <a:prstGeom prst="hexagon">
              <a:avLst/>
            </a:prstGeom>
            <a:solidFill>
              <a:srgbClr val="746B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xmlns="" id="{4A43162A-366A-480E-80B6-7E0FFCA71667}"/>
                </a:ext>
              </a:extLst>
            </p:cNvPr>
            <p:cNvSpPr/>
            <p:nvPr/>
          </p:nvSpPr>
          <p:spPr>
            <a:xfrm rot="10800000">
              <a:off x="4343889" y="6143164"/>
              <a:ext cx="378416" cy="320197"/>
            </a:xfrm>
            <a:prstGeom prst="hexagon">
              <a:avLst/>
            </a:prstGeom>
            <a:solidFill>
              <a:srgbClr val="0070C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xmlns="" id="{F842DF56-75CE-4F11-89B9-51A46BDF9B6F}"/>
                </a:ext>
              </a:extLst>
            </p:cNvPr>
            <p:cNvSpPr/>
            <p:nvPr/>
          </p:nvSpPr>
          <p:spPr>
            <a:xfrm rot="10800000">
              <a:off x="4603569" y="5476413"/>
              <a:ext cx="622522" cy="526749"/>
            </a:xfrm>
            <a:prstGeom prst="hexagon">
              <a:avLst/>
            </a:prstGeom>
            <a:solidFill>
              <a:srgbClr val="C37EB3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xmlns="" id="{3FA9B7E3-437B-47C3-B591-C3A69215201D}"/>
                </a:ext>
              </a:extLst>
            </p:cNvPr>
            <p:cNvSpPr/>
            <p:nvPr/>
          </p:nvSpPr>
          <p:spPr>
            <a:xfrm rot="10800000">
              <a:off x="5124931" y="5549590"/>
              <a:ext cx="335416" cy="283813"/>
            </a:xfrm>
            <a:prstGeom prst="hexagon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xmlns="" id="{93E4100E-234B-44CE-9F7F-E0C6F6CE653F}"/>
                </a:ext>
              </a:extLst>
            </p:cNvPr>
            <p:cNvSpPr/>
            <p:nvPr/>
          </p:nvSpPr>
          <p:spPr>
            <a:xfrm rot="10800000">
              <a:off x="5437171" y="5352870"/>
              <a:ext cx="378492" cy="320263"/>
            </a:xfrm>
            <a:prstGeom prst="hexagon">
              <a:avLst/>
            </a:prstGeom>
            <a:solidFill>
              <a:srgbClr val="EB59A1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xmlns="" id="{E6C56AD3-2F0E-42B3-BA39-D3BBB9DAAB1F}"/>
                </a:ext>
              </a:extLst>
            </p:cNvPr>
            <p:cNvSpPr/>
            <p:nvPr/>
          </p:nvSpPr>
          <p:spPr>
            <a:xfrm rot="10800000">
              <a:off x="5722457" y="5352870"/>
              <a:ext cx="259250" cy="219366"/>
            </a:xfrm>
            <a:prstGeom prst="hexagon">
              <a:avLst/>
            </a:prstGeom>
            <a:solidFill>
              <a:srgbClr val="D9637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Shape 81"/>
          <p:cNvSpPr txBox="1">
            <a:spLocks/>
          </p:cNvSpPr>
          <p:nvPr/>
        </p:nvSpPr>
        <p:spPr>
          <a:xfrm>
            <a:off x="2372420" y="261170"/>
            <a:ext cx="8990123" cy="77000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Специальные условия проведения текущей и промежуточной аттестации учащихся с ТНР </a:t>
            </a:r>
            <a:endParaRPr lang="en" sz="3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hape 83"/>
          <p:cNvSpPr txBox="1">
            <a:spLocks/>
          </p:cNvSpPr>
          <p:nvPr/>
        </p:nvSpPr>
        <p:spPr>
          <a:xfrm>
            <a:off x="1016984" y="2564285"/>
            <a:ext cx="3868500" cy="2883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 typeface="Arial" panose="020B0604020202020204" pitchFamily="34" charset="0"/>
              <a:buNone/>
            </a:pPr>
            <a:endParaRPr lang="en" sz="1300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158163987"/>
              </p:ext>
            </p:extLst>
          </p:nvPr>
        </p:nvGraphicFramePr>
        <p:xfrm>
          <a:off x="989599" y="1838359"/>
          <a:ext cx="9652306" cy="5778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314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81"/>
          <p:cNvSpPr txBox="1">
            <a:spLocks/>
          </p:cNvSpPr>
          <p:nvPr/>
        </p:nvSpPr>
        <p:spPr>
          <a:xfrm>
            <a:off x="2617075" y="217740"/>
            <a:ext cx="7126016" cy="77000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ГВЭ по русскому языку в форме </a:t>
            </a:r>
            <a:r>
              <a:rPr lang="ru-RU" sz="32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изложения (500</a:t>
            </a:r>
            <a:r>
              <a:rPr lang="ru-RU" sz="3200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" sz="32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3" t="25431" r="39053" b="6250"/>
          <a:stretch/>
        </p:blipFill>
        <p:spPr bwMode="auto">
          <a:xfrm>
            <a:off x="520263" y="827663"/>
            <a:ext cx="6101256" cy="5906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93" t="20582" r="3147" b="55065"/>
          <a:stretch/>
        </p:blipFill>
        <p:spPr bwMode="auto">
          <a:xfrm>
            <a:off x="6621519" y="1103586"/>
            <a:ext cx="5400227" cy="2380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671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81"/>
          <p:cNvSpPr txBox="1">
            <a:spLocks/>
          </p:cNvSpPr>
          <p:nvPr/>
        </p:nvSpPr>
        <p:spPr>
          <a:xfrm>
            <a:off x="2617075" y="217740"/>
            <a:ext cx="7126016" cy="77000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ГВЭ по </a:t>
            </a:r>
            <a:r>
              <a:rPr lang="ru-RU" sz="32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математике (100</a:t>
            </a:r>
            <a:r>
              <a:rPr lang="ru-RU" sz="3200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" sz="32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527429"/>
              </p:ext>
            </p:extLst>
          </p:nvPr>
        </p:nvGraphicFramePr>
        <p:xfrm>
          <a:off x="5959365" y="1497734"/>
          <a:ext cx="5785946" cy="2175637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2892973"/>
                <a:gridCol w="2892973"/>
              </a:tblGrid>
              <a:tr h="8198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Содержательные блоки по темам курса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Количество заданий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3602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Алгебра, вероятность и статистика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990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Геометрия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9903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30772" y="1227365"/>
            <a:ext cx="493986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Каждый вариант экзаменационной работы содержит 12 заданий, из которых 10 заданий – с кратким ответом, в которых необходимо записать ответ в виде целого числа, конечной десятичной дроби или последовательности цифр, и 2 задания -  с развернутым ответом.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20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81"/>
          <p:cNvSpPr txBox="1">
            <a:spLocks/>
          </p:cNvSpPr>
          <p:nvPr/>
        </p:nvSpPr>
        <p:spPr>
          <a:xfrm>
            <a:off x="2617075" y="217740"/>
            <a:ext cx="7126016" cy="77000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Тренировочные сборники ГВЭ-9</a:t>
            </a:r>
            <a:endParaRPr lang="en" sz="32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0772" y="1227365"/>
            <a:ext cx="493986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тренировочными сборниками для подготовки к ГИА-9 для обучающихся с ТНР по русскому 200/500 и математике 100 вы можете ознакомиться на сайте ФИПИ: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Тренировочные сборники для обучающихся с ОВЗ (ГИА-9) (fipi.ru)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6" t="5173" r="25117" b="6250"/>
          <a:stretch/>
        </p:blipFill>
        <p:spPr bwMode="auto">
          <a:xfrm>
            <a:off x="5959366" y="1013429"/>
            <a:ext cx="5391808" cy="5667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181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710760"/>
              </p:ext>
            </p:extLst>
          </p:nvPr>
        </p:nvGraphicFramePr>
        <p:xfrm>
          <a:off x="488731" y="1018256"/>
          <a:ext cx="11209282" cy="5797083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2171905">
                  <a:extLst>
                    <a:ext uri="{9D8B030D-6E8A-4147-A177-3AD203B41FA5}">
                      <a16:colId xmlns:a16="http://schemas.microsoft.com/office/drawing/2014/main" xmlns="" val="1786338401"/>
                    </a:ext>
                  </a:extLst>
                </a:gridCol>
                <a:gridCol w="9037377">
                  <a:extLst>
                    <a:ext uri="{9D8B030D-6E8A-4147-A177-3AD203B41FA5}">
                      <a16:colId xmlns:a16="http://schemas.microsoft.com/office/drawing/2014/main" xmlns="" val="1908349305"/>
                    </a:ext>
                  </a:extLst>
                </a:gridCol>
              </a:tblGrid>
              <a:tr h="21710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Оценивание устных ответов и чтения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8264" marR="482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Осуществляется </a:t>
                      </a:r>
                      <a:r>
                        <a:rPr lang="ru-RU" sz="16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 учета нарушений языковых/ речевых норм, связанных с недостатками произносительной стороны речи (произношение звуков, воспроизведение слов сложной слоговой структуры, интонационных и ритмических структур и др</a:t>
                      </a:r>
                      <a:r>
                        <a:rPr lang="ru-RU" sz="16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.).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Например</a:t>
                      </a:r>
                      <a:r>
                        <a:rPr lang="ru-RU" sz="16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у ребенка с заиканием не будет снижаться оценка за запинки в речи, ему будет предложено большее количество времени для устного ответа.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8264" marR="48264" marT="0" marB="0"/>
                </a:tc>
                <a:extLst>
                  <a:ext uri="{0D108BD9-81ED-4DB2-BD59-A6C34878D82A}">
                    <a16:rowId xmlns:a16="http://schemas.microsoft.com/office/drawing/2014/main" xmlns="" val="595760432"/>
                  </a:ext>
                </a:extLst>
              </a:tr>
              <a:tr h="16985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оценке чтения у обучающихся с 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дислексией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8264" marR="482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учитываются специфические ошибки: замены букв, перестановки, пропуски и т. д. Техника чтения может проверяться, но особенности речевого развития (темп, нарушение звукопроизношения, ритм и 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т.д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не учитываются, оценка не снижается.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8264" marR="48264" marT="0" marB="0"/>
                </a:tc>
                <a:extLst>
                  <a:ext uri="{0D108BD9-81ED-4DB2-BD59-A6C34878D82A}">
                    <a16:rowId xmlns:a16="http://schemas.microsoft.com/office/drawing/2014/main" xmlns="" val="2984957846"/>
                  </a:ext>
                </a:extLst>
              </a:tr>
              <a:tr h="19040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Оценивание письменных работ 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8264" marR="482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Осуществляется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особым учетом специфических (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дисграфических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ошибок: 3 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дисграфические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ошибки одного типа (акустические, моторные, оптические, ошибки языкового анализа) оцениваются как 1 орфографическая. </a:t>
                      </a:r>
                      <a:endParaRPr lang="ru-RU" sz="16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Например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, На берегу реки стоит дача. (</a:t>
                      </a:r>
                      <a:r>
                        <a:rPr lang="ru-RU" sz="1600" u="sng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На </a:t>
                      </a:r>
                      <a:r>
                        <a:rPr lang="ru-RU" sz="1600" b="1" u="sng" dirty="0" err="1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600" u="sng" dirty="0" err="1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ере</a:t>
                      </a:r>
                      <a:r>
                        <a:rPr lang="ru-RU" sz="1600" b="1" u="sng" dirty="0" err="1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к</a:t>
                      </a:r>
                      <a:r>
                        <a:rPr lang="ru-RU" sz="1600" u="sng" dirty="0" err="1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у</a:t>
                      </a:r>
                      <a:r>
                        <a:rPr lang="ru-RU" sz="1600" u="sng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 реки стоит </a:t>
                      </a:r>
                      <a:r>
                        <a:rPr lang="ru-RU" sz="1600" b="1" u="sng" dirty="0" err="1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т</a:t>
                      </a:r>
                      <a:r>
                        <a:rPr lang="ru-RU" sz="1600" u="sng" dirty="0" err="1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ача</a:t>
                      </a:r>
                      <a:r>
                        <a:rPr lang="ru-RU" sz="1600" u="sng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– оценивается как одна орфографическая)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8264" marR="48264" marT="0" marB="0"/>
                </a:tc>
                <a:extLst>
                  <a:ext uri="{0D108BD9-81ED-4DB2-BD59-A6C34878D82A}">
                    <a16:rowId xmlns:a16="http://schemas.microsoft.com/office/drawing/2014/main" xmlns="" val="365203642"/>
                  </a:ext>
                </a:extLst>
              </a:tr>
            </a:tbl>
          </a:graphicData>
        </a:graphic>
      </p:graphicFrame>
      <p:sp>
        <p:nvSpPr>
          <p:cNvPr id="7" name="Shape 81"/>
          <p:cNvSpPr txBox="1">
            <a:spLocks/>
          </p:cNvSpPr>
          <p:nvPr/>
        </p:nvSpPr>
        <p:spPr>
          <a:xfrm>
            <a:off x="2286000" y="227857"/>
            <a:ext cx="7598979" cy="77000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Текущая </a:t>
            </a:r>
            <a:r>
              <a:rPr lang="ru-RU" sz="3200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промежуточная аттестация </a:t>
            </a:r>
            <a:r>
              <a:rPr lang="ru-RU" sz="3200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учащихся с ТНР </a:t>
            </a:r>
            <a:endParaRPr lang="en" sz="32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46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9036" y="417073"/>
            <a:ext cx="677391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1325" algn="just"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Под специальными условиями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для получения образования обучающимися с ОВЗ понимаются условия обучения, воспитания и развития таких обучающихся, включающие в себя использование специальных образовательных программ и методов обучения и воспитания, специальных учебников, учебных пособий и дидактических материалов, специальных технических средств обучения коллективного и индивидуального пользования, предоставление услуг ассистента (помощника), оказывающего обучающимся необходимую техническую помощь, проведение групповых и индивидуальных коррекционных занятий, обеспечение доступа в здания организаций, осуществляющих образовательную деятельность, без которых невозможно или затруднено освоение образовательных программ обучающимися с ОВЗ.</a:t>
            </a:r>
          </a:p>
        </p:txBody>
      </p:sp>
    </p:spTree>
    <p:extLst>
      <p:ext uri="{BB962C8B-B14F-4D97-AF65-F5344CB8AC3E}">
        <p14:creationId xmlns:p14="http://schemas.microsoft.com/office/powerpoint/2010/main" val="59508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1"/>
          <p:cNvSpPr txBox="1">
            <a:spLocks/>
          </p:cNvSpPr>
          <p:nvPr/>
        </p:nvSpPr>
        <p:spPr>
          <a:xfrm>
            <a:off x="2475184" y="164793"/>
            <a:ext cx="8024649" cy="77000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Заключение ПМПК</a:t>
            </a:r>
            <a:endParaRPr lang="en" sz="32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38042" y="1381798"/>
            <a:ext cx="5481145" cy="397031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получения заключения ПМПК о создании специальных условий при проведении государственной итоговой аттестации необходимо пройти комиссию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 ноября по февраль при наличии положительной аттестации за 1-2 четверть. </a:t>
            </a:r>
          </a:p>
        </p:txBody>
      </p:sp>
    </p:spTree>
    <p:extLst>
      <p:ext uri="{BB962C8B-B14F-4D97-AF65-F5344CB8AC3E}">
        <p14:creationId xmlns:p14="http://schemas.microsoft.com/office/powerpoint/2010/main" val="415119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81"/>
          <p:cNvSpPr txBox="1">
            <a:spLocks/>
          </p:cNvSpPr>
          <p:nvPr/>
        </p:nvSpPr>
        <p:spPr>
          <a:xfrm>
            <a:off x="1418895" y="0"/>
            <a:ext cx="8024649" cy="77000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Заключение ПМПК</a:t>
            </a:r>
            <a:endParaRPr lang="en" sz="32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3889" y="979890"/>
            <a:ext cx="819281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lvl="0" indent="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Обучающиеся с ТНР сдают экзамены в форме ГВЭ (по желанию).</a:t>
            </a:r>
          </a:p>
          <a:p>
            <a:pPr marL="216000" lvl="0" indent="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Количество сдаваемых экзаменов сокращается до двух обязательных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16000" lvl="0" indent="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Варианты: Русский язык 200/500; Математика 100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16000" lvl="0" indent="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Продолжительность экзамена увеличивается на 1,5 часа; Продолжительность итогового собеседования по русскому языку увеличивается на 30 минут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16000" lvl="0" indent="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Организация ППЭ: на базе образовательной организации или на дому.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94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1"/>
          <p:cNvSpPr txBox="1">
            <a:spLocks/>
          </p:cNvSpPr>
          <p:nvPr/>
        </p:nvSpPr>
        <p:spPr>
          <a:xfrm>
            <a:off x="2758964" y="156165"/>
            <a:ext cx="8024649" cy="77000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Итоговое собеседование по русскому языку</a:t>
            </a:r>
            <a:endParaRPr lang="en" sz="32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38042" y="1381798"/>
            <a:ext cx="5481145" cy="452431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Задание 1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чтение вслух текста научно-публицистического стиля.</a:t>
            </a:r>
          </a:p>
          <a:p>
            <a:pPr indent="457200" algn="just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Задание 2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пересказ текста с привлечением дополнительной информации.</a:t>
            </a:r>
          </a:p>
          <a:p>
            <a:pPr indent="457200" algn="just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Задание 3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тематическое монологическое высказывание.</a:t>
            </a:r>
          </a:p>
          <a:p>
            <a:pPr indent="457200" algn="just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Задание 4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участие в диалоге.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47947" y="6132844"/>
            <a:ext cx="106574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На выполнение работы каждому участнику отводится 45 минут.</a:t>
            </a:r>
          </a:p>
        </p:txBody>
      </p:sp>
    </p:spTree>
    <p:extLst>
      <p:ext uri="{BB962C8B-B14F-4D97-AF65-F5344CB8AC3E}">
        <p14:creationId xmlns:p14="http://schemas.microsoft.com/office/powerpoint/2010/main" val="192363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0565" y="1245504"/>
            <a:ext cx="81455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Задание 1. Чтение вслух текста научно-публицистического стиля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hape 81"/>
          <p:cNvSpPr txBox="1">
            <a:spLocks/>
          </p:cNvSpPr>
          <p:nvPr/>
        </p:nvSpPr>
        <p:spPr>
          <a:xfrm>
            <a:off x="2617075" y="217740"/>
            <a:ext cx="7126016" cy="77000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Итоговое собеседование по русскому языку</a:t>
            </a:r>
            <a:endParaRPr lang="en" sz="32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220" y="1771527"/>
            <a:ext cx="112513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Направлено на контроль навыков техники осмысленного чтения и проверяет понимание экзаменуемым содержания читаемого. Также задание проверяет умение учащихся видеть и использовать при чтении графические символы, в частности знак ударения, который сопровождает имена собственные и сложные термины.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220" y="3856985"/>
            <a:ext cx="11251325" cy="13388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Но так как дети с ТНР в полной мере не могут справиться с чтением текста вслух, им предложена следующая формулировка задания: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графически в исходном тексте выделить повышение и понижение голоса, определить логическое ударение.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66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0565" y="1245504"/>
            <a:ext cx="81455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Задание 1. Чтение вслух текста научно-публицистического стиля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hape 81"/>
          <p:cNvSpPr txBox="1">
            <a:spLocks/>
          </p:cNvSpPr>
          <p:nvPr/>
        </p:nvSpPr>
        <p:spPr>
          <a:xfrm>
            <a:off x="2617075" y="217740"/>
            <a:ext cx="7126016" cy="770004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32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Итоговое собеседование по русскому языку</a:t>
            </a:r>
            <a:endParaRPr lang="en" sz="32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8" t="13502" r="11062" b="45259"/>
          <a:stretch/>
        </p:blipFill>
        <p:spPr bwMode="auto">
          <a:xfrm>
            <a:off x="551212" y="1791787"/>
            <a:ext cx="11257742" cy="4199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491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ustom 6">
      <a:majorFont>
        <a:latin typeface="Noto Serif"/>
        <a:ea typeface=""/>
        <a:cs typeface=""/>
      </a:majorFont>
      <a:minorFont>
        <a:latin typeface="Noto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1569</Words>
  <Application>Microsoft Office PowerPoint</Application>
  <PresentationFormat>Произвольный</PresentationFormat>
  <Paragraphs>128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Office Theme</vt:lpstr>
      <vt:lpstr>Особенности оценки предметных результатов и итоговая аттестация обучающихся с тяжелыми нарушениями речи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Slidehood.com</dc:creator>
  <cp:lastModifiedBy>Юлия</cp:lastModifiedBy>
  <cp:revision>43</cp:revision>
  <dcterms:created xsi:type="dcterms:W3CDTF">2017-08-02T20:41:11Z</dcterms:created>
  <dcterms:modified xsi:type="dcterms:W3CDTF">2023-04-19T13:09:30Z</dcterms:modified>
</cp:coreProperties>
</file>