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ru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F86"/>
    <a:srgbClr val="6897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1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4D6DC7-9F69-460F-8B0F-C2AD38226400}" type="doc">
      <dgm:prSet loTypeId="urn:microsoft.com/office/officeart/2005/8/layout/hList1" loCatId="list" qsTypeId="urn:microsoft.com/office/officeart/2005/8/quickstyle/simple3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77A23FC2-A33C-4AAD-8671-E37085F50340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уровень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13D0D4-F2FC-40F8-BA2C-AE077551C042}" type="parTrans" cxnId="{1A0094FE-2C5C-48C3-B502-2BF5840B5C14}">
      <dgm:prSet/>
      <dgm:spPr/>
      <dgm:t>
        <a:bodyPr/>
        <a:lstStyle/>
        <a:p>
          <a:endParaRPr lang="ru-RU"/>
        </a:p>
      </dgm:t>
    </dgm:pt>
    <dgm:pt modelId="{0C1D97CE-97F7-43D4-802D-656373021E26}" type="sibTrans" cxnId="{1A0094FE-2C5C-48C3-B502-2BF5840B5C14}">
      <dgm:prSet/>
      <dgm:spPr/>
      <dgm:t>
        <a:bodyPr/>
        <a:lstStyle/>
        <a:p>
          <a:endParaRPr lang="ru-RU"/>
        </a:p>
      </dgm:t>
    </dgm:pt>
    <dgm:pt modelId="{39D50995-9065-4357-944D-6A5759BDCA2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Обучающиеся с легкой умственной отсталостью способны в полном объеме освоить АООП для обучающихся с УО (вариант 1).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7D5076-0683-41E7-A56C-566FAB24CB06}" type="parTrans" cxnId="{EDF577CC-AF9D-4A81-B253-9D6869A67883}">
      <dgm:prSet/>
      <dgm:spPr/>
      <dgm:t>
        <a:bodyPr/>
        <a:lstStyle/>
        <a:p>
          <a:endParaRPr lang="ru-RU"/>
        </a:p>
      </dgm:t>
    </dgm:pt>
    <dgm:pt modelId="{AC2A9CCA-A68B-4848-B4D6-C7FDFA0EDCF3}" type="sibTrans" cxnId="{EDF577CC-AF9D-4A81-B253-9D6869A67883}">
      <dgm:prSet/>
      <dgm:spPr/>
      <dgm:t>
        <a:bodyPr/>
        <a:lstStyle/>
        <a:p>
          <a:endParaRPr lang="ru-RU"/>
        </a:p>
      </dgm:t>
    </dgm:pt>
    <dgm:pt modelId="{4A75DAC6-6C23-462F-811C-DAC72E26F494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уровень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CAB0B1-9348-4AD4-A88A-B36D3CDB2A61}" type="parTrans" cxnId="{2C5BECFB-56B4-421A-952C-38C76C73DB7A}">
      <dgm:prSet/>
      <dgm:spPr/>
      <dgm:t>
        <a:bodyPr/>
        <a:lstStyle/>
        <a:p>
          <a:endParaRPr lang="ru-RU"/>
        </a:p>
      </dgm:t>
    </dgm:pt>
    <dgm:pt modelId="{2BEE54AC-8276-4744-8A51-C68943AFF241}" type="sibTrans" cxnId="{2C5BECFB-56B4-421A-952C-38C76C73DB7A}">
      <dgm:prSet/>
      <dgm:spPr/>
      <dgm:t>
        <a:bodyPr/>
        <a:lstStyle/>
        <a:p>
          <a:endParaRPr lang="ru-RU"/>
        </a:p>
      </dgm:t>
    </dgm:pt>
    <dgm:pt modelId="{CA13D1A9-C468-4B1C-8AAB-FE14D32B71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Обучающиеся с легкой умственной отсталостью способны освоить АООП для обучающихся с УО (вариант 1) в меньшем объеме с дозированной по интенсивности и по сложности материала индивидуальной образовательной нагрузкой.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978274-F66F-41DB-BBE7-78D34144CACC}" type="parTrans" cxnId="{D8F64A76-388F-4370-B73F-AF6E256E12EC}">
      <dgm:prSet/>
      <dgm:spPr/>
      <dgm:t>
        <a:bodyPr/>
        <a:lstStyle/>
        <a:p>
          <a:endParaRPr lang="ru-RU"/>
        </a:p>
      </dgm:t>
    </dgm:pt>
    <dgm:pt modelId="{A5182CD9-F36E-489E-87F1-B07CAA971660}" type="sibTrans" cxnId="{D8F64A76-388F-4370-B73F-AF6E256E12EC}">
      <dgm:prSet/>
      <dgm:spPr/>
      <dgm:t>
        <a:bodyPr/>
        <a:lstStyle/>
        <a:p>
          <a:endParaRPr lang="ru-RU"/>
        </a:p>
      </dgm:t>
    </dgm:pt>
    <dgm:pt modelId="{ED4EC1E1-8FEA-4BC2-9E06-9C00DD11FD52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уровень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63FC7F-8ED3-4125-B804-5DA73CCA71CA}" type="parTrans" cxnId="{D49B682B-ABFC-4772-83BE-944153F213FA}">
      <dgm:prSet/>
      <dgm:spPr/>
      <dgm:t>
        <a:bodyPr/>
        <a:lstStyle/>
        <a:p>
          <a:endParaRPr lang="ru-RU"/>
        </a:p>
      </dgm:t>
    </dgm:pt>
    <dgm:pt modelId="{B6D76108-501B-4117-81C2-96B41FDA989F}" type="sibTrans" cxnId="{D49B682B-ABFC-4772-83BE-944153F213FA}">
      <dgm:prSet/>
      <dgm:spPr/>
      <dgm:t>
        <a:bodyPr/>
        <a:lstStyle/>
        <a:p>
          <a:endParaRPr lang="ru-RU"/>
        </a:p>
      </dgm:t>
    </dgm:pt>
    <dgm:pt modelId="{FC9872E5-ED0E-4D91-924C-B728D536CA71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Обучающиеся с умеренной, тяжелой и глубокой умственной отсталостью, с ТМНР не способные освоить АООП (вариант1), кроме отдельных разделов, избирательно, в зависимости от степени выраженности дефекта, под контролем и с помощью взрослого в сопряженном режиме на самом низком уровне.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6C97876-0A92-4278-AFB6-37ACF49A5AFD}" type="parTrans" cxnId="{8623C107-4A1B-4B8F-991E-44202FA9D24D}">
      <dgm:prSet/>
      <dgm:spPr/>
      <dgm:t>
        <a:bodyPr/>
        <a:lstStyle/>
        <a:p>
          <a:endParaRPr lang="ru-RU"/>
        </a:p>
      </dgm:t>
    </dgm:pt>
    <dgm:pt modelId="{72EDA13F-2ABB-42E6-8E0C-AF76CA4572AC}" type="sibTrans" cxnId="{8623C107-4A1B-4B8F-991E-44202FA9D24D}">
      <dgm:prSet/>
      <dgm:spPr/>
      <dgm:t>
        <a:bodyPr/>
        <a:lstStyle/>
        <a:p>
          <a:endParaRPr lang="ru-RU"/>
        </a:p>
      </dgm:t>
    </dgm:pt>
    <dgm:pt modelId="{8A5556A8-08C1-4119-9BA0-03C2A7D9B19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Обучаются 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достаточно успешно, понимают фронтальное объяснение, способны самостоятельно применять полученные знания с опорой на наглядность.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80D160-BF0E-4883-AA50-7B6A13DE4CEF}" type="parTrans" cxnId="{74DDC374-29C3-41B2-8034-FD089DAAA3CB}">
      <dgm:prSet/>
      <dgm:spPr/>
      <dgm:t>
        <a:bodyPr/>
        <a:lstStyle/>
        <a:p>
          <a:endParaRPr lang="ru-RU"/>
        </a:p>
      </dgm:t>
    </dgm:pt>
    <dgm:pt modelId="{7917B66A-5F9E-40B5-B87E-045E06C1741B}" type="sibTrans" cxnId="{74DDC374-29C3-41B2-8034-FD089DAAA3CB}">
      <dgm:prSet/>
      <dgm:spPr/>
      <dgm:t>
        <a:bodyPr/>
        <a:lstStyle/>
        <a:p>
          <a:endParaRPr lang="ru-RU"/>
        </a:p>
      </dgm:t>
    </dgm:pt>
    <dgm:pt modelId="{F86982CC-30CF-46EC-B04B-6FEF60A1811C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Обучающиеся данной группы испытывают трудности при усвоении программного материала и нуждаются в разнообразных видах помощи: словесно-логической, наглядной и предметно-практической.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2BDB1E-8613-41B5-8A0D-88D0A53597A2}" type="parTrans" cxnId="{E2EEDF2C-0DBB-4CED-80B1-A357C5054EAB}">
      <dgm:prSet/>
      <dgm:spPr/>
      <dgm:t>
        <a:bodyPr/>
        <a:lstStyle/>
        <a:p>
          <a:endParaRPr lang="ru-RU"/>
        </a:p>
      </dgm:t>
    </dgm:pt>
    <dgm:pt modelId="{C3744B58-E6A0-4EC6-BFE3-4A19A47C700C}" type="sibTrans" cxnId="{E2EEDF2C-0DBB-4CED-80B1-A357C5054EAB}">
      <dgm:prSet/>
      <dgm:spPr/>
      <dgm:t>
        <a:bodyPr/>
        <a:lstStyle/>
        <a:p>
          <a:endParaRPr lang="ru-RU"/>
        </a:p>
      </dgm:t>
    </dgm:pt>
    <dgm:pt modelId="{CB28FE45-8267-4B12-AFF3-EB435A82D4AB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Способны 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применить правила только при выполнении аналогичного задания, при этом, каждое измененное задание воспринимается ими как новое.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6875F1-C831-4B29-BADB-BAE51BB8FB84}" type="parTrans" cxnId="{612ABC87-6DD4-417D-BDDB-54144014A538}">
      <dgm:prSet/>
      <dgm:spPr/>
      <dgm:t>
        <a:bodyPr/>
        <a:lstStyle/>
        <a:p>
          <a:endParaRPr lang="ru-RU"/>
        </a:p>
      </dgm:t>
    </dgm:pt>
    <dgm:pt modelId="{AFFB3279-9BA7-4A68-881D-4AAFC6D4B614}" type="sibTrans" cxnId="{612ABC87-6DD4-417D-BDDB-54144014A538}">
      <dgm:prSet/>
      <dgm:spPr/>
      <dgm:t>
        <a:bodyPr/>
        <a:lstStyle/>
        <a:p>
          <a:endParaRPr lang="ru-RU"/>
        </a:p>
      </dgm:t>
    </dgm:pt>
    <dgm:pt modelId="{829F74EA-1187-4BD5-961A-4BE40BF2F906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Продвижение обучающегося отслеживается относительно самого ребенка.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4B4690-413B-47F8-8F0D-887185D3CF03}" type="parTrans" cxnId="{D2012412-CC15-4D16-98BD-3A28CB571897}">
      <dgm:prSet/>
      <dgm:spPr/>
      <dgm:t>
        <a:bodyPr/>
        <a:lstStyle/>
        <a:p>
          <a:endParaRPr lang="ru-RU"/>
        </a:p>
      </dgm:t>
    </dgm:pt>
    <dgm:pt modelId="{B58B0559-095E-457C-BCC7-DED74375AB96}" type="sibTrans" cxnId="{D2012412-CC15-4D16-98BD-3A28CB571897}">
      <dgm:prSet/>
      <dgm:spPr/>
      <dgm:t>
        <a:bodyPr/>
        <a:lstStyle/>
        <a:p>
          <a:endParaRPr lang="ru-RU"/>
        </a:p>
      </dgm:t>
    </dgm:pt>
    <dgm:pt modelId="{7F2BDC6B-9BF4-4D40-AAC3-DB77DE9A5A7C}" type="pres">
      <dgm:prSet presAssocID="{E24D6DC7-9F69-460F-8B0F-C2AD382264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18CF54-3092-4B1F-8630-B7453204CB06}" type="pres">
      <dgm:prSet presAssocID="{77A23FC2-A33C-4AAD-8671-E37085F50340}" presName="composite" presStyleCnt="0"/>
      <dgm:spPr/>
    </dgm:pt>
    <dgm:pt modelId="{174E3D0E-F3EA-448B-B3AC-5AC30C300AAA}" type="pres">
      <dgm:prSet presAssocID="{77A23FC2-A33C-4AAD-8671-E37085F5034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11A7B-1F82-4422-BC2C-55623870B1CD}" type="pres">
      <dgm:prSet presAssocID="{77A23FC2-A33C-4AAD-8671-E37085F50340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3B3071-4DDA-41D1-8E8C-CE8720981090}" type="pres">
      <dgm:prSet presAssocID="{0C1D97CE-97F7-43D4-802D-656373021E26}" presName="space" presStyleCnt="0"/>
      <dgm:spPr/>
    </dgm:pt>
    <dgm:pt modelId="{198D7E92-228B-41DD-8EAF-2A38137B04EE}" type="pres">
      <dgm:prSet presAssocID="{4A75DAC6-6C23-462F-811C-DAC72E26F494}" presName="composite" presStyleCnt="0"/>
      <dgm:spPr/>
    </dgm:pt>
    <dgm:pt modelId="{BD6D7BBD-7783-4E0F-83E0-AC47E6BE5242}" type="pres">
      <dgm:prSet presAssocID="{4A75DAC6-6C23-462F-811C-DAC72E26F494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C938AD-DB58-48F1-820E-4673654E939F}" type="pres">
      <dgm:prSet presAssocID="{4A75DAC6-6C23-462F-811C-DAC72E26F494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AF4B35-A099-4918-9FCE-47B6E53447EA}" type="pres">
      <dgm:prSet presAssocID="{2BEE54AC-8276-4744-8A51-C68943AFF241}" presName="space" presStyleCnt="0"/>
      <dgm:spPr/>
    </dgm:pt>
    <dgm:pt modelId="{F0BC9EBA-A347-481F-9561-441A4BCACB1A}" type="pres">
      <dgm:prSet presAssocID="{ED4EC1E1-8FEA-4BC2-9E06-9C00DD11FD52}" presName="composite" presStyleCnt="0"/>
      <dgm:spPr/>
    </dgm:pt>
    <dgm:pt modelId="{8E34B993-B0B1-4609-A40A-2CECB8B89059}" type="pres">
      <dgm:prSet presAssocID="{ED4EC1E1-8FEA-4BC2-9E06-9C00DD11FD5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395211-002F-4159-B8E3-9AE93569E5C6}" type="pres">
      <dgm:prSet presAssocID="{ED4EC1E1-8FEA-4BC2-9E06-9C00DD11FD52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0094FE-2C5C-48C3-B502-2BF5840B5C14}" srcId="{E24D6DC7-9F69-460F-8B0F-C2AD38226400}" destId="{77A23FC2-A33C-4AAD-8671-E37085F50340}" srcOrd="0" destOrd="0" parTransId="{CF13D0D4-F2FC-40F8-BA2C-AE077551C042}" sibTransId="{0C1D97CE-97F7-43D4-802D-656373021E26}"/>
    <dgm:cxn modelId="{D49B682B-ABFC-4772-83BE-944153F213FA}" srcId="{E24D6DC7-9F69-460F-8B0F-C2AD38226400}" destId="{ED4EC1E1-8FEA-4BC2-9E06-9C00DD11FD52}" srcOrd="2" destOrd="0" parTransId="{DE63FC7F-8ED3-4125-B804-5DA73CCA71CA}" sibTransId="{B6D76108-501B-4117-81C2-96B41FDA989F}"/>
    <dgm:cxn modelId="{9C2BB13D-E5B0-4695-AA4C-115EDFEBE6F8}" type="presOf" srcId="{829F74EA-1187-4BD5-961A-4BE40BF2F906}" destId="{CD395211-002F-4159-B8E3-9AE93569E5C6}" srcOrd="0" destOrd="1" presId="urn:microsoft.com/office/officeart/2005/8/layout/hList1"/>
    <dgm:cxn modelId="{49AC9A18-1C08-43BE-B9A1-BC9BFD3D1D22}" type="presOf" srcId="{39D50995-9065-4357-944D-6A5759BDCA24}" destId="{F5411A7B-1F82-4422-BC2C-55623870B1CD}" srcOrd="0" destOrd="0" presId="urn:microsoft.com/office/officeart/2005/8/layout/hList1"/>
    <dgm:cxn modelId="{960EA281-34C7-472B-94AA-B8D36CEC8C3C}" type="presOf" srcId="{8A5556A8-08C1-4119-9BA0-03C2A7D9B192}" destId="{F5411A7B-1F82-4422-BC2C-55623870B1CD}" srcOrd="0" destOrd="1" presId="urn:microsoft.com/office/officeart/2005/8/layout/hList1"/>
    <dgm:cxn modelId="{E2EEDF2C-0DBB-4CED-80B1-A357C5054EAB}" srcId="{4A75DAC6-6C23-462F-811C-DAC72E26F494}" destId="{F86982CC-30CF-46EC-B04B-6FEF60A1811C}" srcOrd="1" destOrd="0" parTransId="{4D2BDB1E-8613-41B5-8A0D-88D0A53597A2}" sibTransId="{C3744B58-E6A0-4EC6-BFE3-4A19A47C700C}"/>
    <dgm:cxn modelId="{17B4D7D0-5B46-4CA0-B236-8933FCA63366}" type="presOf" srcId="{ED4EC1E1-8FEA-4BC2-9E06-9C00DD11FD52}" destId="{8E34B993-B0B1-4609-A40A-2CECB8B89059}" srcOrd="0" destOrd="0" presId="urn:microsoft.com/office/officeart/2005/8/layout/hList1"/>
    <dgm:cxn modelId="{EDF577CC-AF9D-4A81-B253-9D6869A67883}" srcId="{77A23FC2-A33C-4AAD-8671-E37085F50340}" destId="{39D50995-9065-4357-944D-6A5759BDCA24}" srcOrd="0" destOrd="0" parTransId="{A67D5076-0683-41E7-A56C-566FAB24CB06}" sibTransId="{AC2A9CCA-A68B-4848-B4D6-C7FDFA0EDCF3}"/>
    <dgm:cxn modelId="{D2012412-CC15-4D16-98BD-3A28CB571897}" srcId="{ED4EC1E1-8FEA-4BC2-9E06-9C00DD11FD52}" destId="{829F74EA-1187-4BD5-961A-4BE40BF2F906}" srcOrd="1" destOrd="0" parTransId="{944B4690-413B-47F8-8F0D-887185D3CF03}" sibTransId="{B58B0559-095E-457C-BCC7-DED74375AB96}"/>
    <dgm:cxn modelId="{74DDC374-29C3-41B2-8034-FD089DAAA3CB}" srcId="{77A23FC2-A33C-4AAD-8671-E37085F50340}" destId="{8A5556A8-08C1-4119-9BA0-03C2A7D9B192}" srcOrd="1" destOrd="0" parTransId="{C580D160-BF0E-4883-AA50-7B6A13DE4CEF}" sibTransId="{7917B66A-5F9E-40B5-B87E-045E06C1741B}"/>
    <dgm:cxn modelId="{7E9C4FB8-07DB-4B90-83A8-4C5E34BA77AB}" type="presOf" srcId="{4A75DAC6-6C23-462F-811C-DAC72E26F494}" destId="{BD6D7BBD-7783-4E0F-83E0-AC47E6BE5242}" srcOrd="0" destOrd="0" presId="urn:microsoft.com/office/officeart/2005/8/layout/hList1"/>
    <dgm:cxn modelId="{CE635536-5A1C-4B88-964D-8EAC4200E417}" type="presOf" srcId="{F86982CC-30CF-46EC-B04B-6FEF60A1811C}" destId="{9DC938AD-DB58-48F1-820E-4673654E939F}" srcOrd="0" destOrd="1" presId="urn:microsoft.com/office/officeart/2005/8/layout/hList1"/>
    <dgm:cxn modelId="{2C5BECFB-56B4-421A-952C-38C76C73DB7A}" srcId="{E24D6DC7-9F69-460F-8B0F-C2AD38226400}" destId="{4A75DAC6-6C23-462F-811C-DAC72E26F494}" srcOrd="1" destOrd="0" parTransId="{59CAB0B1-9348-4AD4-A88A-B36D3CDB2A61}" sibTransId="{2BEE54AC-8276-4744-8A51-C68943AFF241}"/>
    <dgm:cxn modelId="{612ABC87-6DD4-417D-BDDB-54144014A538}" srcId="{4A75DAC6-6C23-462F-811C-DAC72E26F494}" destId="{CB28FE45-8267-4B12-AFF3-EB435A82D4AB}" srcOrd="2" destOrd="0" parTransId="{286875F1-C831-4B29-BADB-BAE51BB8FB84}" sibTransId="{AFFB3279-9BA7-4A68-881D-4AAFC6D4B614}"/>
    <dgm:cxn modelId="{D8F64A76-388F-4370-B73F-AF6E256E12EC}" srcId="{4A75DAC6-6C23-462F-811C-DAC72E26F494}" destId="{CA13D1A9-C468-4B1C-8AAB-FE14D32B7164}" srcOrd="0" destOrd="0" parTransId="{D1978274-F66F-41DB-BBE7-78D34144CACC}" sibTransId="{A5182CD9-F36E-489E-87F1-B07CAA971660}"/>
    <dgm:cxn modelId="{127F9A7A-E724-4D0C-ACF0-69917F4D3B58}" type="presOf" srcId="{77A23FC2-A33C-4AAD-8671-E37085F50340}" destId="{174E3D0E-F3EA-448B-B3AC-5AC30C300AAA}" srcOrd="0" destOrd="0" presId="urn:microsoft.com/office/officeart/2005/8/layout/hList1"/>
    <dgm:cxn modelId="{2306A1E3-A3C4-4EC6-A4B3-980E17F513A3}" type="presOf" srcId="{CB28FE45-8267-4B12-AFF3-EB435A82D4AB}" destId="{9DC938AD-DB58-48F1-820E-4673654E939F}" srcOrd="0" destOrd="2" presId="urn:microsoft.com/office/officeart/2005/8/layout/hList1"/>
    <dgm:cxn modelId="{8623C107-4A1B-4B8F-991E-44202FA9D24D}" srcId="{ED4EC1E1-8FEA-4BC2-9E06-9C00DD11FD52}" destId="{FC9872E5-ED0E-4D91-924C-B728D536CA71}" srcOrd="0" destOrd="0" parTransId="{96C97876-0A92-4278-AFB6-37ACF49A5AFD}" sibTransId="{72EDA13F-2ABB-42E6-8E0C-AF76CA4572AC}"/>
    <dgm:cxn modelId="{C26DF8C3-014E-4CC0-9957-6F796715D26C}" type="presOf" srcId="{CA13D1A9-C468-4B1C-8AAB-FE14D32B7164}" destId="{9DC938AD-DB58-48F1-820E-4673654E939F}" srcOrd="0" destOrd="0" presId="urn:microsoft.com/office/officeart/2005/8/layout/hList1"/>
    <dgm:cxn modelId="{917A1B14-72C1-4F78-8178-2B9FC6166A54}" type="presOf" srcId="{E24D6DC7-9F69-460F-8B0F-C2AD38226400}" destId="{7F2BDC6B-9BF4-4D40-AAC3-DB77DE9A5A7C}" srcOrd="0" destOrd="0" presId="urn:microsoft.com/office/officeart/2005/8/layout/hList1"/>
    <dgm:cxn modelId="{91C8E8D7-80FE-4E1A-AB43-4D90C53E245F}" type="presOf" srcId="{FC9872E5-ED0E-4D91-924C-B728D536CA71}" destId="{CD395211-002F-4159-B8E3-9AE93569E5C6}" srcOrd="0" destOrd="0" presId="urn:microsoft.com/office/officeart/2005/8/layout/hList1"/>
    <dgm:cxn modelId="{687911C9-146E-4CB8-8AC4-68A5DB54A133}" type="presParOf" srcId="{7F2BDC6B-9BF4-4D40-AAC3-DB77DE9A5A7C}" destId="{E818CF54-3092-4B1F-8630-B7453204CB06}" srcOrd="0" destOrd="0" presId="urn:microsoft.com/office/officeart/2005/8/layout/hList1"/>
    <dgm:cxn modelId="{B6046CDE-D337-4064-AA34-06ABFCA778DE}" type="presParOf" srcId="{E818CF54-3092-4B1F-8630-B7453204CB06}" destId="{174E3D0E-F3EA-448B-B3AC-5AC30C300AAA}" srcOrd="0" destOrd="0" presId="urn:microsoft.com/office/officeart/2005/8/layout/hList1"/>
    <dgm:cxn modelId="{EF70F278-5C0D-438D-85C2-45296568F836}" type="presParOf" srcId="{E818CF54-3092-4B1F-8630-B7453204CB06}" destId="{F5411A7B-1F82-4422-BC2C-55623870B1CD}" srcOrd="1" destOrd="0" presId="urn:microsoft.com/office/officeart/2005/8/layout/hList1"/>
    <dgm:cxn modelId="{7D1F9AA6-6B5D-45BE-A886-FD1D2B521C43}" type="presParOf" srcId="{7F2BDC6B-9BF4-4D40-AAC3-DB77DE9A5A7C}" destId="{953B3071-4DDA-41D1-8E8C-CE8720981090}" srcOrd="1" destOrd="0" presId="urn:microsoft.com/office/officeart/2005/8/layout/hList1"/>
    <dgm:cxn modelId="{3B21F89E-A4DC-4EA0-84F3-628FC110A31C}" type="presParOf" srcId="{7F2BDC6B-9BF4-4D40-AAC3-DB77DE9A5A7C}" destId="{198D7E92-228B-41DD-8EAF-2A38137B04EE}" srcOrd="2" destOrd="0" presId="urn:microsoft.com/office/officeart/2005/8/layout/hList1"/>
    <dgm:cxn modelId="{A738B145-E55B-4890-A7CF-8724F7B174BD}" type="presParOf" srcId="{198D7E92-228B-41DD-8EAF-2A38137B04EE}" destId="{BD6D7BBD-7783-4E0F-83E0-AC47E6BE5242}" srcOrd="0" destOrd="0" presId="urn:microsoft.com/office/officeart/2005/8/layout/hList1"/>
    <dgm:cxn modelId="{1FEFBD54-23E7-4B66-9BF9-B16CF217C495}" type="presParOf" srcId="{198D7E92-228B-41DD-8EAF-2A38137B04EE}" destId="{9DC938AD-DB58-48F1-820E-4673654E939F}" srcOrd="1" destOrd="0" presId="urn:microsoft.com/office/officeart/2005/8/layout/hList1"/>
    <dgm:cxn modelId="{3192ED98-3537-43F1-BB15-0FC998A9F47D}" type="presParOf" srcId="{7F2BDC6B-9BF4-4D40-AAC3-DB77DE9A5A7C}" destId="{D0AF4B35-A099-4918-9FCE-47B6E53447EA}" srcOrd="3" destOrd="0" presId="urn:microsoft.com/office/officeart/2005/8/layout/hList1"/>
    <dgm:cxn modelId="{593A3CB6-260B-41A1-B2BC-74317EEAB89B}" type="presParOf" srcId="{7F2BDC6B-9BF4-4D40-AAC3-DB77DE9A5A7C}" destId="{F0BC9EBA-A347-481F-9561-441A4BCACB1A}" srcOrd="4" destOrd="0" presId="urn:microsoft.com/office/officeart/2005/8/layout/hList1"/>
    <dgm:cxn modelId="{433C3940-14BE-4B14-BF0C-8681F032DFD0}" type="presParOf" srcId="{F0BC9EBA-A347-481F-9561-441A4BCACB1A}" destId="{8E34B993-B0B1-4609-A40A-2CECB8B89059}" srcOrd="0" destOrd="0" presId="urn:microsoft.com/office/officeart/2005/8/layout/hList1"/>
    <dgm:cxn modelId="{A52CFD3A-847B-44F6-8BCF-481FA39C4286}" type="presParOf" srcId="{F0BC9EBA-A347-481F-9561-441A4BCACB1A}" destId="{CD395211-002F-4159-B8E3-9AE93569E5C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4EF2BA-F6C5-4F20-AD2B-93BF39F5E219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D427F8-FE81-4BFF-AFAF-D251BCA4AA6B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Личностные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840969-4C00-457E-BF04-81B6280C56F3}" type="parTrans" cxnId="{57281AD9-0DED-4D62-B96D-D835154ADB39}">
      <dgm:prSet/>
      <dgm:spPr/>
      <dgm:t>
        <a:bodyPr/>
        <a:lstStyle/>
        <a:p>
          <a:endParaRPr lang="ru-RU"/>
        </a:p>
      </dgm:t>
    </dgm:pt>
    <dgm:pt modelId="{75BD51F0-9CA9-436C-9B73-A56D58D7D279}" type="sibTrans" cxnId="{57281AD9-0DED-4D62-B96D-D835154ADB39}">
      <dgm:prSet/>
      <dgm:spPr/>
      <dgm:t>
        <a:bodyPr/>
        <a:lstStyle/>
        <a:p>
          <a:endParaRPr lang="ru-RU"/>
        </a:p>
      </dgm:t>
    </dgm:pt>
    <dgm:pt modelId="{188BE00C-954F-404C-865B-38B757DAA529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включают овладение обучающимися социальными (жизненными) компетенциями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2A7444-BCAA-4E38-A819-657E6A8B375F}" type="parTrans" cxnId="{A5EE75DD-D085-4BA9-8103-4CF456F6A23E}">
      <dgm:prSet/>
      <dgm:spPr/>
      <dgm:t>
        <a:bodyPr/>
        <a:lstStyle/>
        <a:p>
          <a:endParaRPr lang="ru-RU"/>
        </a:p>
      </dgm:t>
    </dgm:pt>
    <dgm:pt modelId="{71CC4DEF-DE66-4B01-8F17-3F53C7B8CD14}" type="sibTrans" cxnId="{A5EE75DD-D085-4BA9-8103-4CF456F6A23E}">
      <dgm:prSet/>
      <dgm:spPr/>
      <dgm:t>
        <a:bodyPr/>
        <a:lstStyle/>
        <a:p>
          <a:endParaRPr lang="ru-RU"/>
        </a:p>
      </dgm:t>
    </dgm:pt>
    <dgm:pt modelId="{AD9C48FC-B567-4E4E-B077-B8538FFB3729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Предметные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D241A8-9D71-4B75-A580-6EE22E26B197}" type="parTrans" cxnId="{B90A5693-CD9A-4708-8846-AFB007494F86}">
      <dgm:prSet/>
      <dgm:spPr/>
      <dgm:t>
        <a:bodyPr/>
        <a:lstStyle/>
        <a:p>
          <a:endParaRPr lang="ru-RU"/>
        </a:p>
      </dgm:t>
    </dgm:pt>
    <dgm:pt modelId="{3673E7D3-08BE-4FBA-A47E-3B3D0727F561}" type="sibTrans" cxnId="{B90A5693-CD9A-4708-8846-AFB007494F86}">
      <dgm:prSet/>
      <dgm:spPr/>
      <dgm:t>
        <a:bodyPr/>
        <a:lstStyle/>
        <a:p>
          <a:endParaRPr lang="ru-RU"/>
        </a:p>
      </dgm:t>
    </dgm:pt>
    <dgm:pt modelId="{F71E3A7A-0091-4EE3-A031-9526F4572BAB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связаны с овладением обучающимися содержанием каждой предметной области и характеризуют достижения обучающихся в усвоении знаний и умений, способность их применять в практической деятельности.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AFF5ED-DEC8-4C03-B512-48A4B71A53A4}" type="parTrans" cxnId="{A5AA42EA-5569-4D05-AF16-1998BC1AFA0F}">
      <dgm:prSet/>
      <dgm:spPr/>
      <dgm:t>
        <a:bodyPr/>
        <a:lstStyle/>
        <a:p>
          <a:endParaRPr lang="ru-RU"/>
        </a:p>
      </dgm:t>
    </dgm:pt>
    <dgm:pt modelId="{A3C49D23-3E66-4E71-AEDC-BA6889DBAE2B}" type="sibTrans" cxnId="{A5AA42EA-5569-4D05-AF16-1998BC1AFA0F}">
      <dgm:prSet/>
      <dgm:spPr/>
      <dgm:t>
        <a:bodyPr/>
        <a:lstStyle/>
        <a:p>
          <a:endParaRPr lang="ru-RU"/>
        </a:p>
      </dgm:t>
    </dgm:pt>
    <dgm:pt modelId="{46CF3E72-6D72-4A96-A315-D3275D71E2E2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являются основным критерием при принятии решения о переводе обучающегося с УО в следующий класс, но рассматриваются как одна из составляющих при оценке итоговых достижений .обучающегося с УО.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7E7B1F-A8B9-40C7-B1A3-38C39EE3C2E8}" type="parTrans" cxnId="{E225143B-90F9-4A60-B4EE-EC80D9E9E4A2}">
      <dgm:prSet/>
      <dgm:spPr/>
      <dgm:t>
        <a:bodyPr/>
        <a:lstStyle/>
        <a:p>
          <a:endParaRPr lang="ru-RU"/>
        </a:p>
      </dgm:t>
    </dgm:pt>
    <dgm:pt modelId="{77C52DD5-48EF-4EEB-8100-6C62E7524D2E}" type="sibTrans" cxnId="{E225143B-90F9-4A60-B4EE-EC80D9E9E4A2}">
      <dgm:prSet/>
      <dgm:spPr/>
      <dgm:t>
        <a:bodyPr/>
        <a:lstStyle/>
        <a:p>
          <a:endParaRPr lang="ru-RU"/>
        </a:p>
      </dgm:t>
    </dgm:pt>
    <dgm:pt modelId="{AFC91F88-FBED-4EAC-BD35-AE29D0B6C4C6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78985E-F2D0-4322-B67E-44F617BFE7F3}" type="parTrans" cxnId="{5B312699-96F3-4D58-BB48-7350E6F9B766}">
      <dgm:prSet/>
      <dgm:spPr/>
      <dgm:t>
        <a:bodyPr/>
        <a:lstStyle/>
        <a:p>
          <a:endParaRPr lang="ru-RU"/>
        </a:p>
      </dgm:t>
    </dgm:pt>
    <dgm:pt modelId="{3104A431-BF4F-47FB-9492-9F4BAA79A0B8}" type="sibTrans" cxnId="{5B312699-96F3-4D58-BB48-7350E6F9B766}">
      <dgm:prSet/>
      <dgm:spPr/>
      <dgm:t>
        <a:bodyPr/>
        <a:lstStyle/>
        <a:p>
          <a:endParaRPr lang="ru-RU"/>
        </a:p>
      </dgm:t>
    </dgm:pt>
    <dgm:pt modelId="{2B310C0C-8258-4B7C-BD8F-38BC5E496CCA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оценка личностных результатов предполагает, прежде всего, оценку продвижения ребенка в овладении социальными компетенциями, которые, в конечном итоге, составляют основу этих результатов. 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D3661A-CE94-4D71-9658-828E16E04524}" type="parTrans" cxnId="{43CB72CA-2CC1-47D3-B123-97A6662A07FD}">
      <dgm:prSet/>
      <dgm:spPr/>
      <dgm:t>
        <a:bodyPr/>
        <a:lstStyle/>
        <a:p>
          <a:endParaRPr lang="ru-RU"/>
        </a:p>
      </dgm:t>
    </dgm:pt>
    <dgm:pt modelId="{DFA6FB75-1652-434D-9579-E559CEBA91FB}" type="sibTrans" cxnId="{43CB72CA-2CC1-47D3-B123-97A6662A07FD}">
      <dgm:prSet/>
      <dgm:spPr/>
      <dgm:t>
        <a:bodyPr/>
        <a:lstStyle/>
        <a:p>
          <a:endParaRPr lang="ru-RU"/>
        </a:p>
      </dgm:t>
    </dgm:pt>
    <dgm:pt modelId="{271FF7F4-8D54-45B3-97B2-4A145531597E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528D8C-1F01-41C4-9C92-8BED34A6CB8D}" type="parTrans" cxnId="{7119EB73-7496-4480-BF1B-DBABFA8E4AFE}">
      <dgm:prSet/>
      <dgm:spPr/>
      <dgm:t>
        <a:bodyPr/>
        <a:lstStyle/>
        <a:p>
          <a:endParaRPr lang="ru-RU"/>
        </a:p>
      </dgm:t>
    </dgm:pt>
    <dgm:pt modelId="{05714608-A296-4441-B75E-2E70F557819A}" type="sibTrans" cxnId="{7119EB73-7496-4480-BF1B-DBABFA8E4AFE}">
      <dgm:prSet/>
      <dgm:spPr/>
      <dgm:t>
        <a:bodyPr/>
        <a:lstStyle/>
        <a:p>
          <a:endParaRPr lang="ru-RU"/>
        </a:p>
      </dgm:t>
    </dgm:pt>
    <dgm:pt modelId="{E809696C-07E7-499D-B09D-1F251B2F3651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6BD542-A4D7-4581-BCD2-C31D431757BA}" type="parTrans" cxnId="{F29E8405-1E1F-4A48-8748-F0680284D7EB}">
      <dgm:prSet/>
      <dgm:spPr/>
      <dgm:t>
        <a:bodyPr/>
        <a:lstStyle/>
        <a:p>
          <a:endParaRPr lang="ru-RU"/>
        </a:p>
      </dgm:t>
    </dgm:pt>
    <dgm:pt modelId="{853A8DEE-5244-46D4-8DBD-F8DDEA089001}" type="sibTrans" cxnId="{F29E8405-1E1F-4A48-8748-F0680284D7EB}">
      <dgm:prSet/>
      <dgm:spPr/>
      <dgm:t>
        <a:bodyPr/>
        <a:lstStyle/>
        <a:p>
          <a:endParaRPr lang="ru-RU"/>
        </a:p>
      </dgm:t>
    </dgm:pt>
    <dgm:pt modelId="{3977D051-255A-4779-B3B2-821EE1FF5022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оценка достижения обучающимися с умственной отсталостью предметных результатов должна базироваться на принципах индивидуального и дифференцированного подходов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857EB1-A218-42E1-BCEF-2944F84AD168}" type="parTrans" cxnId="{ABB20CF3-CB37-4856-9A9B-E528F6DFCDF6}">
      <dgm:prSet/>
      <dgm:spPr/>
      <dgm:t>
        <a:bodyPr/>
        <a:lstStyle/>
        <a:p>
          <a:endParaRPr lang="ru-RU"/>
        </a:p>
      </dgm:t>
    </dgm:pt>
    <dgm:pt modelId="{6297BEA2-298C-46B6-BF1C-E766983FFB6B}" type="sibTrans" cxnId="{ABB20CF3-CB37-4856-9A9B-E528F6DFCDF6}">
      <dgm:prSet/>
      <dgm:spPr/>
      <dgm:t>
        <a:bodyPr/>
        <a:lstStyle/>
        <a:p>
          <a:endParaRPr lang="ru-RU"/>
        </a:p>
      </dgm:t>
    </dgm:pt>
    <dgm:pt modelId="{02FBDB92-E53A-4DD6-82FB-D24669B378EB}" type="pres">
      <dgm:prSet presAssocID="{BD4EF2BA-F6C5-4F20-AD2B-93BF39F5E219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006C54E-C1D3-4C2A-AA48-2BF1108EB8F6}" type="pres">
      <dgm:prSet presAssocID="{BED427F8-FE81-4BFF-AFAF-D251BCA4AA6B}" presName="compositeNode" presStyleCnt="0">
        <dgm:presLayoutVars>
          <dgm:bulletEnabled val="1"/>
        </dgm:presLayoutVars>
      </dgm:prSet>
      <dgm:spPr/>
    </dgm:pt>
    <dgm:pt modelId="{324A2FB4-6EFC-4748-BC53-92466DD31096}" type="pres">
      <dgm:prSet presAssocID="{BED427F8-FE81-4BFF-AFAF-D251BCA4AA6B}" presName="image" presStyleLbl="fgImgPlace1" presStyleIdx="0" presStyleCnt="2" custScaleX="66657" custScaleY="5801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6765C66-7FD9-44D2-AE5D-2E592CBB8CC3}" type="pres">
      <dgm:prSet presAssocID="{BED427F8-FE81-4BFF-AFAF-D251BCA4AA6B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B17214-11A8-457A-82BC-17FE313F2E5B}" type="pres">
      <dgm:prSet presAssocID="{BED427F8-FE81-4BFF-AFAF-D251BCA4AA6B}" presName="parentNode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03D116-60A1-49C4-8090-F7E792A368B5}" type="pres">
      <dgm:prSet presAssocID="{75BD51F0-9CA9-436C-9B73-A56D58D7D279}" presName="sibTrans" presStyleCnt="0"/>
      <dgm:spPr/>
    </dgm:pt>
    <dgm:pt modelId="{CE1791A3-A0E2-4558-90D7-DF69364732EC}" type="pres">
      <dgm:prSet presAssocID="{AD9C48FC-B567-4E4E-B077-B8538FFB3729}" presName="compositeNode" presStyleCnt="0">
        <dgm:presLayoutVars>
          <dgm:bulletEnabled val="1"/>
        </dgm:presLayoutVars>
      </dgm:prSet>
      <dgm:spPr/>
    </dgm:pt>
    <dgm:pt modelId="{12ECF4BE-97BF-4C46-9ADA-C33314DAD43F}" type="pres">
      <dgm:prSet presAssocID="{AD9C48FC-B567-4E4E-B077-B8538FFB3729}" presName="image" presStyleLbl="fgImgPlace1" presStyleIdx="1" presStyleCnt="2" custScaleX="59938" custScaleY="5448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561C91A9-023A-4D78-B85E-96275F644978}" type="pres">
      <dgm:prSet presAssocID="{AD9C48FC-B567-4E4E-B077-B8538FFB3729}" presName="childNode" presStyleLbl="node1" presStyleIdx="1" presStyleCnt="2" custScaleY="1067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85B545-E385-44A4-81A1-BFE85324B451}" type="pres">
      <dgm:prSet presAssocID="{AD9C48FC-B567-4E4E-B077-B8538FFB3729}" presName="parentNode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34007F-309A-44E9-9C3D-A4640CACA39E}" type="presOf" srcId="{3977D051-255A-4779-B3B2-821EE1FF5022}" destId="{561C91A9-023A-4D78-B85E-96275F644978}" srcOrd="0" destOrd="2" presId="urn:microsoft.com/office/officeart/2005/8/layout/hList2"/>
    <dgm:cxn modelId="{7119EB73-7496-4480-BF1B-DBABFA8E4AFE}" srcId="{BED427F8-FE81-4BFF-AFAF-D251BCA4AA6B}" destId="{271FF7F4-8D54-45B3-97B2-4A145531597E}" srcOrd="2" destOrd="0" parTransId="{BE528D8C-1F01-41C4-9C92-8BED34A6CB8D}" sibTransId="{05714608-A296-4441-B75E-2E70F557819A}"/>
    <dgm:cxn modelId="{2D4AB657-B9CC-4AA5-84C0-0AE25ABA65F2}" type="presOf" srcId="{BD4EF2BA-F6C5-4F20-AD2B-93BF39F5E219}" destId="{02FBDB92-E53A-4DD6-82FB-D24669B378EB}" srcOrd="0" destOrd="0" presId="urn:microsoft.com/office/officeart/2005/8/layout/hList2"/>
    <dgm:cxn modelId="{21231EE6-9408-4589-8BF2-B8933888962A}" type="presOf" srcId="{AFC91F88-FBED-4EAC-BD35-AE29D0B6C4C6}" destId="{E6765C66-7FD9-44D2-AE5D-2E592CBB8CC3}" srcOrd="0" destOrd="3" presId="urn:microsoft.com/office/officeart/2005/8/layout/hList2"/>
    <dgm:cxn modelId="{A5EE75DD-D085-4BA9-8103-4CF456F6A23E}" srcId="{BED427F8-FE81-4BFF-AFAF-D251BCA4AA6B}" destId="{188BE00C-954F-404C-865B-38B757DAA529}" srcOrd="0" destOrd="0" parTransId="{ED2A7444-BCAA-4E38-A819-657E6A8B375F}" sibTransId="{71CC4DEF-DE66-4B01-8F17-3F53C7B8CD14}"/>
    <dgm:cxn modelId="{0D070EF8-85FD-4B4C-81E9-8C2C2C15FABF}" type="presOf" srcId="{BED427F8-FE81-4BFF-AFAF-D251BCA4AA6B}" destId="{2CB17214-11A8-457A-82BC-17FE313F2E5B}" srcOrd="0" destOrd="0" presId="urn:microsoft.com/office/officeart/2005/8/layout/hList2"/>
    <dgm:cxn modelId="{57281AD9-0DED-4D62-B96D-D835154ADB39}" srcId="{BD4EF2BA-F6C5-4F20-AD2B-93BF39F5E219}" destId="{BED427F8-FE81-4BFF-AFAF-D251BCA4AA6B}" srcOrd="0" destOrd="0" parTransId="{03840969-4C00-457E-BF04-81B6280C56F3}" sibTransId="{75BD51F0-9CA9-436C-9B73-A56D58D7D279}"/>
    <dgm:cxn modelId="{5B312699-96F3-4D58-BB48-7350E6F9B766}" srcId="{BED427F8-FE81-4BFF-AFAF-D251BCA4AA6B}" destId="{AFC91F88-FBED-4EAC-BD35-AE29D0B6C4C6}" srcOrd="3" destOrd="0" parTransId="{5878985E-F2D0-4322-B67E-44F617BFE7F3}" sibTransId="{3104A431-BF4F-47FB-9492-9F4BAA79A0B8}"/>
    <dgm:cxn modelId="{A5AA42EA-5569-4D05-AF16-1998BC1AFA0F}" srcId="{AD9C48FC-B567-4E4E-B077-B8538FFB3729}" destId="{F71E3A7A-0091-4EE3-A031-9526F4572BAB}" srcOrd="0" destOrd="0" parTransId="{EEAFF5ED-DEC8-4C03-B512-48A4B71A53A4}" sibTransId="{A3C49D23-3E66-4E71-AEDC-BA6889DBAE2B}"/>
    <dgm:cxn modelId="{ACDAD8E4-04D4-41FB-A762-213D75457499}" type="presOf" srcId="{46CF3E72-6D72-4A96-A315-D3275D71E2E2}" destId="{561C91A9-023A-4D78-B85E-96275F644978}" srcOrd="0" destOrd="1" presId="urn:microsoft.com/office/officeart/2005/8/layout/hList2"/>
    <dgm:cxn modelId="{A533A406-A54A-4A0D-8EE8-8238F1226DA7}" type="presOf" srcId="{2B310C0C-8258-4B7C-BD8F-38BC5E496CCA}" destId="{E6765C66-7FD9-44D2-AE5D-2E592CBB8CC3}" srcOrd="0" destOrd="1" presId="urn:microsoft.com/office/officeart/2005/8/layout/hList2"/>
    <dgm:cxn modelId="{8ADA2DDC-4F35-4176-B9A8-861F282D2B62}" type="presOf" srcId="{E809696C-07E7-499D-B09D-1F251B2F3651}" destId="{561C91A9-023A-4D78-B85E-96275F644978}" srcOrd="0" destOrd="3" presId="urn:microsoft.com/office/officeart/2005/8/layout/hList2"/>
    <dgm:cxn modelId="{F29E8405-1E1F-4A48-8748-F0680284D7EB}" srcId="{AD9C48FC-B567-4E4E-B077-B8538FFB3729}" destId="{E809696C-07E7-499D-B09D-1F251B2F3651}" srcOrd="3" destOrd="0" parTransId="{C56BD542-A4D7-4581-BCD2-C31D431757BA}" sibTransId="{853A8DEE-5244-46D4-8DBD-F8DDEA089001}"/>
    <dgm:cxn modelId="{43CB72CA-2CC1-47D3-B123-97A6662A07FD}" srcId="{BED427F8-FE81-4BFF-AFAF-D251BCA4AA6B}" destId="{2B310C0C-8258-4B7C-BD8F-38BC5E496CCA}" srcOrd="1" destOrd="0" parTransId="{63D3661A-CE94-4D71-9658-828E16E04524}" sibTransId="{DFA6FB75-1652-434D-9579-E559CEBA91FB}"/>
    <dgm:cxn modelId="{F78BE7F0-9F5A-47C5-A5BE-B5DE7DB78680}" type="presOf" srcId="{AD9C48FC-B567-4E4E-B077-B8538FFB3729}" destId="{5085B545-E385-44A4-81A1-BFE85324B451}" srcOrd="0" destOrd="0" presId="urn:microsoft.com/office/officeart/2005/8/layout/hList2"/>
    <dgm:cxn modelId="{E225143B-90F9-4A60-B4EE-EC80D9E9E4A2}" srcId="{AD9C48FC-B567-4E4E-B077-B8538FFB3729}" destId="{46CF3E72-6D72-4A96-A315-D3275D71E2E2}" srcOrd="1" destOrd="0" parTransId="{D67E7B1F-A8B9-40C7-B1A3-38C39EE3C2E8}" sibTransId="{77C52DD5-48EF-4EEB-8100-6C62E7524D2E}"/>
    <dgm:cxn modelId="{ABB20CF3-CB37-4856-9A9B-E528F6DFCDF6}" srcId="{AD9C48FC-B567-4E4E-B077-B8538FFB3729}" destId="{3977D051-255A-4779-B3B2-821EE1FF5022}" srcOrd="2" destOrd="0" parTransId="{2A857EB1-A218-42E1-BCEF-2944F84AD168}" sibTransId="{6297BEA2-298C-46B6-BF1C-E766983FFB6B}"/>
    <dgm:cxn modelId="{4488DBDA-8BA4-4CDB-BBD1-BC46AD819C05}" type="presOf" srcId="{188BE00C-954F-404C-865B-38B757DAA529}" destId="{E6765C66-7FD9-44D2-AE5D-2E592CBB8CC3}" srcOrd="0" destOrd="0" presId="urn:microsoft.com/office/officeart/2005/8/layout/hList2"/>
    <dgm:cxn modelId="{B90A5693-CD9A-4708-8846-AFB007494F86}" srcId="{BD4EF2BA-F6C5-4F20-AD2B-93BF39F5E219}" destId="{AD9C48FC-B567-4E4E-B077-B8538FFB3729}" srcOrd="1" destOrd="0" parTransId="{1BD241A8-9D71-4B75-A580-6EE22E26B197}" sibTransId="{3673E7D3-08BE-4FBA-A47E-3B3D0727F561}"/>
    <dgm:cxn modelId="{83D541ED-AA23-40F2-B858-8D85742E3B40}" type="presOf" srcId="{271FF7F4-8D54-45B3-97B2-4A145531597E}" destId="{E6765C66-7FD9-44D2-AE5D-2E592CBB8CC3}" srcOrd="0" destOrd="2" presId="urn:microsoft.com/office/officeart/2005/8/layout/hList2"/>
    <dgm:cxn modelId="{2D4C751E-FAD1-497C-A462-40F9F4458AA0}" type="presOf" srcId="{F71E3A7A-0091-4EE3-A031-9526F4572BAB}" destId="{561C91A9-023A-4D78-B85E-96275F644978}" srcOrd="0" destOrd="0" presId="urn:microsoft.com/office/officeart/2005/8/layout/hList2"/>
    <dgm:cxn modelId="{C011AD28-041D-451D-BF92-7D3E3D1C1F2A}" type="presParOf" srcId="{02FBDB92-E53A-4DD6-82FB-D24669B378EB}" destId="{A006C54E-C1D3-4C2A-AA48-2BF1108EB8F6}" srcOrd="0" destOrd="0" presId="urn:microsoft.com/office/officeart/2005/8/layout/hList2"/>
    <dgm:cxn modelId="{6C2C14BE-782C-4695-9090-09751D24D3FA}" type="presParOf" srcId="{A006C54E-C1D3-4C2A-AA48-2BF1108EB8F6}" destId="{324A2FB4-6EFC-4748-BC53-92466DD31096}" srcOrd="0" destOrd="0" presId="urn:microsoft.com/office/officeart/2005/8/layout/hList2"/>
    <dgm:cxn modelId="{FB7E2CEE-E631-40D3-8AB9-050852EFC215}" type="presParOf" srcId="{A006C54E-C1D3-4C2A-AA48-2BF1108EB8F6}" destId="{E6765C66-7FD9-44D2-AE5D-2E592CBB8CC3}" srcOrd="1" destOrd="0" presId="urn:microsoft.com/office/officeart/2005/8/layout/hList2"/>
    <dgm:cxn modelId="{73FA236A-6843-401D-8C5C-E9F8932DD1E5}" type="presParOf" srcId="{A006C54E-C1D3-4C2A-AA48-2BF1108EB8F6}" destId="{2CB17214-11A8-457A-82BC-17FE313F2E5B}" srcOrd="2" destOrd="0" presId="urn:microsoft.com/office/officeart/2005/8/layout/hList2"/>
    <dgm:cxn modelId="{1F780745-9306-4B60-AE6B-5C4896EE08AF}" type="presParOf" srcId="{02FBDB92-E53A-4DD6-82FB-D24669B378EB}" destId="{C603D116-60A1-49C4-8090-F7E792A368B5}" srcOrd="1" destOrd="0" presId="urn:microsoft.com/office/officeart/2005/8/layout/hList2"/>
    <dgm:cxn modelId="{1C5A0EBC-77D2-411D-AC7E-DDEBC24205EC}" type="presParOf" srcId="{02FBDB92-E53A-4DD6-82FB-D24669B378EB}" destId="{CE1791A3-A0E2-4558-90D7-DF69364732EC}" srcOrd="2" destOrd="0" presId="urn:microsoft.com/office/officeart/2005/8/layout/hList2"/>
    <dgm:cxn modelId="{55621B3D-A7FA-4AF7-9CB2-89C6D38DB60D}" type="presParOf" srcId="{CE1791A3-A0E2-4558-90D7-DF69364732EC}" destId="{12ECF4BE-97BF-4C46-9ADA-C33314DAD43F}" srcOrd="0" destOrd="0" presId="urn:microsoft.com/office/officeart/2005/8/layout/hList2"/>
    <dgm:cxn modelId="{825FBA3D-A064-4AEB-81D5-6166D2D54DBD}" type="presParOf" srcId="{CE1791A3-A0E2-4558-90D7-DF69364732EC}" destId="{561C91A9-023A-4D78-B85E-96275F644978}" srcOrd="1" destOrd="0" presId="urn:microsoft.com/office/officeart/2005/8/layout/hList2"/>
    <dgm:cxn modelId="{6C888A2F-2EAC-457C-BA59-1B1E6F32B94E}" type="presParOf" srcId="{CE1791A3-A0E2-4558-90D7-DF69364732EC}" destId="{5085B545-E385-44A4-81A1-BFE85324B451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10EB9B-1F1E-41BA-9086-2065A289D712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909FAC-6EE4-4AB9-A78D-1FC113D05FE1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Диагностические и итоговые проверочные работы;</a:t>
          </a:r>
          <a:endParaRPr lang="ru-RU" dirty="0"/>
        </a:p>
      </dgm:t>
    </dgm:pt>
    <dgm:pt modelId="{B7EC5B76-B1C8-4A91-8111-1B5979C67265}" type="parTrans" cxnId="{E5A6184D-D964-4405-8DD1-1B2A2FC5C24B}">
      <dgm:prSet/>
      <dgm:spPr/>
      <dgm:t>
        <a:bodyPr/>
        <a:lstStyle/>
        <a:p>
          <a:endParaRPr lang="ru-RU"/>
        </a:p>
      </dgm:t>
    </dgm:pt>
    <dgm:pt modelId="{9C9F9A5A-C3C5-4027-9525-EC62A7715654}" type="sibTrans" cxnId="{E5A6184D-D964-4405-8DD1-1B2A2FC5C24B}">
      <dgm:prSet/>
      <dgm:spPr/>
      <dgm:t>
        <a:bodyPr/>
        <a:lstStyle/>
        <a:p>
          <a:endParaRPr lang="ru-RU"/>
        </a:p>
      </dgm:t>
    </dgm:pt>
    <dgm:pt modelId="{0AB577C1-0939-49E4-985F-2216E012150D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Тестовые диагностические работы (по текущим темам, разделам программного материала);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B714DA-8CDC-42ED-AA78-99E4DA29319F}" type="parTrans" cxnId="{79B11C6C-2FF8-462C-B3AE-1F527CA40722}">
      <dgm:prSet/>
      <dgm:spPr/>
      <dgm:t>
        <a:bodyPr/>
        <a:lstStyle/>
        <a:p>
          <a:endParaRPr lang="ru-RU"/>
        </a:p>
      </dgm:t>
    </dgm:pt>
    <dgm:pt modelId="{E5E4244A-704C-4494-ABA4-A76E1F4A373B}" type="sibTrans" cxnId="{79B11C6C-2FF8-462C-B3AE-1F527CA40722}">
      <dgm:prSet/>
      <dgm:spPr/>
      <dgm:t>
        <a:bodyPr/>
        <a:lstStyle/>
        <a:p>
          <a:endParaRPr lang="ru-RU"/>
        </a:p>
      </dgm:t>
    </dgm:pt>
    <dgm:pt modelId="{46C9F095-3266-45C8-8A81-58185D3B60E7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Текущие проверочные работы: (тест, зачет, самостоятельная работа);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367D18-8720-4F35-911B-D16A22C3B673}" type="parTrans" cxnId="{1CFD1CD9-4C00-416D-9984-759B3CB80876}">
      <dgm:prSet/>
      <dgm:spPr/>
      <dgm:t>
        <a:bodyPr/>
        <a:lstStyle/>
        <a:p>
          <a:endParaRPr lang="ru-RU"/>
        </a:p>
      </dgm:t>
    </dgm:pt>
    <dgm:pt modelId="{674D6F7F-217D-4B6A-9CA5-859F2F882819}" type="sibTrans" cxnId="{1CFD1CD9-4C00-416D-9984-759B3CB80876}">
      <dgm:prSet/>
      <dgm:spPr/>
      <dgm:t>
        <a:bodyPr/>
        <a:lstStyle/>
        <a:p>
          <a:endParaRPr lang="ru-RU"/>
        </a:p>
      </dgm:t>
    </dgm:pt>
    <dgm:pt modelId="{F33FEEF8-4167-4503-8578-B0F04AD95CB5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Разноуровневые контрольные работы;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AA33DA-C4C6-4C04-9A13-3BB58AE13818}" type="parTrans" cxnId="{917E9D83-A36E-49DE-A99B-F6C9A646635C}">
      <dgm:prSet/>
      <dgm:spPr/>
      <dgm:t>
        <a:bodyPr/>
        <a:lstStyle/>
        <a:p>
          <a:endParaRPr lang="ru-RU"/>
        </a:p>
      </dgm:t>
    </dgm:pt>
    <dgm:pt modelId="{7E3AC2A4-804B-439A-889D-0B87746975D0}" type="sibTrans" cxnId="{917E9D83-A36E-49DE-A99B-F6C9A646635C}">
      <dgm:prSet/>
      <dgm:spPr/>
      <dgm:t>
        <a:bodyPr/>
        <a:lstStyle/>
        <a:p>
          <a:endParaRPr lang="ru-RU"/>
        </a:p>
      </dgm:t>
    </dgm:pt>
    <dgm:pt modelId="{2BA51C50-C160-45AD-9983-B8A8A9E471A1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Результаты индивидуального и фронтального опроса.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AC1179-1208-4427-9059-9C0809945AAE}" type="parTrans" cxnId="{4576CEE2-21A0-486D-BD69-CAC255B90915}">
      <dgm:prSet/>
      <dgm:spPr/>
      <dgm:t>
        <a:bodyPr/>
        <a:lstStyle/>
        <a:p>
          <a:endParaRPr lang="ru-RU"/>
        </a:p>
      </dgm:t>
    </dgm:pt>
    <dgm:pt modelId="{AC6FDB89-CFE0-4B97-8A80-EA4DC5604CF3}" type="sibTrans" cxnId="{4576CEE2-21A0-486D-BD69-CAC255B90915}">
      <dgm:prSet/>
      <dgm:spPr/>
      <dgm:t>
        <a:bodyPr/>
        <a:lstStyle/>
        <a:p>
          <a:endParaRPr lang="ru-RU"/>
        </a:p>
      </dgm:t>
    </dgm:pt>
    <dgm:pt modelId="{2AB56F78-79E4-4F6F-85C1-8155B4728419}" type="pres">
      <dgm:prSet presAssocID="{4710EB9B-1F1E-41BA-9086-2065A289D71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9435862-167B-4819-8F64-759A6956F2C6}" type="pres">
      <dgm:prSet presAssocID="{4710EB9B-1F1E-41BA-9086-2065A289D712}" presName="Name1" presStyleCnt="0"/>
      <dgm:spPr/>
    </dgm:pt>
    <dgm:pt modelId="{25F58202-E04E-423C-807A-BE0BB69BDC41}" type="pres">
      <dgm:prSet presAssocID="{4710EB9B-1F1E-41BA-9086-2065A289D712}" presName="cycle" presStyleCnt="0"/>
      <dgm:spPr/>
    </dgm:pt>
    <dgm:pt modelId="{7986F53D-630D-4754-9F80-35DF49731C52}" type="pres">
      <dgm:prSet presAssocID="{4710EB9B-1F1E-41BA-9086-2065A289D712}" presName="srcNode" presStyleLbl="node1" presStyleIdx="0" presStyleCnt="5"/>
      <dgm:spPr/>
    </dgm:pt>
    <dgm:pt modelId="{6211AEF9-F02D-4F72-82C5-63E8898C4FFE}" type="pres">
      <dgm:prSet presAssocID="{4710EB9B-1F1E-41BA-9086-2065A289D712}" presName="conn" presStyleLbl="parChTrans1D2" presStyleIdx="0" presStyleCnt="1"/>
      <dgm:spPr/>
      <dgm:t>
        <a:bodyPr/>
        <a:lstStyle/>
        <a:p>
          <a:endParaRPr lang="ru-RU"/>
        </a:p>
      </dgm:t>
    </dgm:pt>
    <dgm:pt modelId="{208058B6-4FA4-4824-993A-6D69C13E3364}" type="pres">
      <dgm:prSet presAssocID="{4710EB9B-1F1E-41BA-9086-2065A289D712}" presName="extraNode" presStyleLbl="node1" presStyleIdx="0" presStyleCnt="5"/>
      <dgm:spPr/>
    </dgm:pt>
    <dgm:pt modelId="{31A6D708-2E31-490F-BE8F-745FF68856D9}" type="pres">
      <dgm:prSet presAssocID="{4710EB9B-1F1E-41BA-9086-2065A289D712}" presName="dstNode" presStyleLbl="node1" presStyleIdx="0" presStyleCnt="5"/>
      <dgm:spPr/>
    </dgm:pt>
    <dgm:pt modelId="{5C77BF4B-B7CF-45D7-AAE2-80FC70B683C7}" type="pres">
      <dgm:prSet presAssocID="{B0909FAC-6EE4-4AB9-A78D-1FC113D05FE1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F1D3EB-A366-4D61-84D8-374B055B96C2}" type="pres">
      <dgm:prSet presAssocID="{B0909FAC-6EE4-4AB9-A78D-1FC113D05FE1}" presName="accent_1" presStyleCnt="0"/>
      <dgm:spPr/>
    </dgm:pt>
    <dgm:pt modelId="{F3A298DB-68E8-4019-B12B-FB7A786D481A}" type="pres">
      <dgm:prSet presAssocID="{B0909FAC-6EE4-4AB9-A78D-1FC113D05FE1}" presName="accentRepeatNode" presStyleLbl="solidFgAcc1" presStyleIdx="0" presStyleCnt="5"/>
      <dgm:spPr/>
    </dgm:pt>
    <dgm:pt modelId="{245C8F6D-1339-4732-AAF4-2F7B451F5DFC}" type="pres">
      <dgm:prSet presAssocID="{0AB577C1-0939-49E4-985F-2216E012150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449364-CDF7-442D-9BCE-1B7F3A78DD19}" type="pres">
      <dgm:prSet presAssocID="{0AB577C1-0939-49E4-985F-2216E012150D}" presName="accent_2" presStyleCnt="0"/>
      <dgm:spPr/>
    </dgm:pt>
    <dgm:pt modelId="{04638013-2D91-4D91-87CB-1C38F691A832}" type="pres">
      <dgm:prSet presAssocID="{0AB577C1-0939-49E4-985F-2216E012150D}" presName="accentRepeatNode" presStyleLbl="solidFgAcc1" presStyleIdx="1" presStyleCnt="5"/>
      <dgm:spPr/>
    </dgm:pt>
    <dgm:pt modelId="{1DD9D797-E033-4D7B-8E09-B8919D179F63}" type="pres">
      <dgm:prSet presAssocID="{46C9F095-3266-45C8-8A81-58185D3B60E7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723E3E-9C06-4401-854C-8628CEB8C324}" type="pres">
      <dgm:prSet presAssocID="{46C9F095-3266-45C8-8A81-58185D3B60E7}" presName="accent_3" presStyleCnt="0"/>
      <dgm:spPr/>
    </dgm:pt>
    <dgm:pt modelId="{548C7E2E-9BA7-4538-949F-6783BAE8C326}" type="pres">
      <dgm:prSet presAssocID="{46C9F095-3266-45C8-8A81-58185D3B60E7}" presName="accentRepeatNode" presStyleLbl="solidFgAcc1" presStyleIdx="2" presStyleCnt="5"/>
      <dgm:spPr/>
    </dgm:pt>
    <dgm:pt modelId="{D912588A-B959-4867-A25A-2ABAA9B4D2B1}" type="pres">
      <dgm:prSet presAssocID="{F33FEEF8-4167-4503-8578-B0F04AD95CB5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99E19C-E32D-4502-AC6C-FEFE11A4A9B9}" type="pres">
      <dgm:prSet presAssocID="{F33FEEF8-4167-4503-8578-B0F04AD95CB5}" presName="accent_4" presStyleCnt="0"/>
      <dgm:spPr/>
    </dgm:pt>
    <dgm:pt modelId="{AD8C3B9D-20F3-415E-A113-D55B1CDB0533}" type="pres">
      <dgm:prSet presAssocID="{F33FEEF8-4167-4503-8578-B0F04AD95CB5}" presName="accentRepeatNode" presStyleLbl="solidFgAcc1" presStyleIdx="3" presStyleCnt="5"/>
      <dgm:spPr/>
    </dgm:pt>
    <dgm:pt modelId="{BE725CC3-0CAA-4FC2-940A-3772B46A8784}" type="pres">
      <dgm:prSet presAssocID="{2BA51C50-C160-45AD-9983-B8A8A9E471A1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7D7774-E90A-45B4-8A96-4E7142FC154D}" type="pres">
      <dgm:prSet presAssocID="{2BA51C50-C160-45AD-9983-B8A8A9E471A1}" presName="accent_5" presStyleCnt="0"/>
      <dgm:spPr/>
    </dgm:pt>
    <dgm:pt modelId="{77F7BEE8-D61C-4DB4-A826-BE14CEDB1192}" type="pres">
      <dgm:prSet presAssocID="{2BA51C50-C160-45AD-9983-B8A8A9E471A1}" presName="accentRepeatNode" presStyleLbl="solidFgAcc1" presStyleIdx="4" presStyleCnt="5"/>
      <dgm:spPr/>
    </dgm:pt>
  </dgm:ptLst>
  <dgm:cxnLst>
    <dgm:cxn modelId="{350A9292-85AF-4ADF-A25F-F48594DFC454}" type="presOf" srcId="{B0909FAC-6EE4-4AB9-A78D-1FC113D05FE1}" destId="{5C77BF4B-B7CF-45D7-AAE2-80FC70B683C7}" srcOrd="0" destOrd="0" presId="urn:microsoft.com/office/officeart/2008/layout/VerticalCurvedList"/>
    <dgm:cxn modelId="{E5A6184D-D964-4405-8DD1-1B2A2FC5C24B}" srcId="{4710EB9B-1F1E-41BA-9086-2065A289D712}" destId="{B0909FAC-6EE4-4AB9-A78D-1FC113D05FE1}" srcOrd="0" destOrd="0" parTransId="{B7EC5B76-B1C8-4A91-8111-1B5979C67265}" sibTransId="{9C9F9A5A-C3C5-4027-9525-EC62A7715654}"/>
    <dgm:cxn modelId="{ECAB2687-891C-4EE4-9C45-17220495A2A3}" type="presOf" srcId="{46C9F095-3266-45C8-8A81-58185D3B60E7}" destId="{1DD9D797-E033-4D7B-8E09-B8919D179F63}" srcOrd="0" destOrd="0" presId="urn:microsoft.com/office/officeart/2008/layout/VerticalCurvedList"/>
    <dgm:cxn modelId="{79B11C6C-2FF8-462C-B3AE-1F527CA40722}" srcId="{4710EB9B-1F1E-41BA-9086-2065A289D712}" destId="{0AB577C1-0939-49E4-985F-2216E012150D}" srcOrd="1" destOrd="0" parTransId="{C1B714DA-8CDC-42ED-AA78-99E4DA29319F}" sibTransId="{E5E4244A-704C-4494-ABA4-A76E1F4A373B}"/>
    <dgm:cxn modelId="{4576CEE2-21A0-486D-BD69-CAC255B90915}" srcId="{4710EB9B-1F1E-41BA-9086-2065A289D712}" destId="{2BA51C50-C160-45AD-9983-B8A8A9E471A1}" srcOrd="4" destOrd="0" parTransId="{22AC1179-1208-4427-9059-9C0809945AAE}" sibTransId="{AC6FDB89-CFE0-4B97-8A80-EA4DC5604CF3}"/>
    <dgm:cxn modelId="{AF5A572E-D944-4EA6-828D-A5A88BC92DCF}" type="presOf" srcId="{4710EB9B-1F1E-41BA-9086-2065A289D712}" destId="{2AB56F78-79E4-4F6F-85C1-8155B4728419}" srcOrd="0" destOrd="0" presId="urn:microsoft.com/office/officeart/2008/layout/VerticalCurvedList"/>
    <dgm:cxn modelId="{4B218C8C-D560-43FA-88E6-B1C2AFBB7EE5}" type="presOf" srcId="{0AB577C1-0939-49E4-985F-2216E012150D}" destId="{245C8F6D-1339-4732-AAF4-2F7B451F5DFC}" srcOrd="0" destOrd="0" presId="urn:microsoft.com/office/officeart/2008/layout/VerticalCurvedList"/>
    <dgm:cxn modelId="{E108831E-C824-4C11-A9E4-F7A6AAD2D376}" type="presOf" srcId="{F33FEEF8-4167-4503-8578-B0F04AD95CB5}" destId="{D912588A-B959-4867-A25A-2ABAA9B4D2B1}" srcOrd="0" destOrd="0" presId="urn:microsoft.com/office/officeart/2008/layout/VerticalCurvedList"/>
    <dgm:cxn modelId="{45601B90-A3AD-4E5D-A673-C1F09C99BE4E}" type="presOf" srcId="{2BA51C50-C160-45AD-9983-B8A8A9E471A1}" destId="{BE725CC3-0CAA-4FC2-940A-3772B46A8784}" srcOrd="0" destOrd="0" presId="urn:microsoft.com/office/officeart/2008/layout/VerticalCurvedList"/>
    <dgm:cxn modelId="{A237264E-83D5-4F02-BB59-411025B359EC}" type="presOf" srcId="{9C9F9A5A-C3C5-4027-9525-EC62A7715654}" destId="{6211AEF9-F02D-4F72-82C5-63E8898C4FFE}" srcOrd="0" destOrd="0" presId="urn:microsoft.com/office/officeart/2008/layout/VerticalCurvedList"/>
    <dgm:cxn modelId="{1CFD1CD9-4C00-416D-9984-759B3CB80876}" srcId="{4710EB9B-1F1E-41BA-9086-2065A289D712}" destId="{46C9F095-3266-45C8-8A81-58185D3B60E7}" srcOrd="2" destOrd="0" parTransId="{FB367D18-8720-4F35-911B-D16A22C3B673}" sibTransId="{674D6F7F-217D-4B6A-9CA5-859F2F882819}"/>
    <dgm:cxn modelId="{917E9D83-A36E-49DE-A99B-F6C9A646635C}" srcId="{4710EB9B-1F1E-41BA-9086-2065A289D712}" destId="{F33FEEF8-4167-4503-8578-B0F04AD95CB5}" srcOrd="3" destOrd="0" parTransId="{80AA33DA-C4C6-4C04-9A13-3BB58AE13818}" sibTransId="{7E3AC2A4-804B-439A-889D-0B87746975D0}"/>
    <dgm:cxn modelId="{29119EAA-7107-459C-8ED8-D27CBCE2CCA2}" type="presParOf" srcId="{2AB56F78-79E4-4F6F-85C1-8155B4728419}" destId="{B9435862-167B-4819-8F64-759A6956F2C6}" srcOrd="0" destOrd="0" presId="urn:microsoft.com/office/officeart/2008/layout/VerticalCurvedList"/>
    <dgm:cxn modelId="{3877E132-A614-4AC2-A943-297487C83364}" type="presParOf" srcId="{B9435862-167B-4819-8F64-759A6956F2C6}" destId="{25F58202-E04E-423C-807A-BE0BB69BDC41}" srcOrd="0" destOrd="0" presId="urn:microsoft.com/office/officeart/2008/layout/VerticalCurvedList"/>
    <dgm:cxn modelId="{0138AEEB-474C-444B-A1F7-7918D8FB80F9}" type="presParOf" srcId="{25F58202-E04E-423C-807A-BE0BB69BDC41}" destId="{7986F53D-630D-4754-9F80-35DF49731C52}" srcOrd="0" destOrd="0" presId="urn:microsoft.com/office/officeart/2008/layout/VerticalCurvedList"/>
    <dgm:cxn modelId="{00CFA7D4-E356-4E8C-AE25-67614C9AEE50}" type="presParOf" srcId="{25F58202-E04E-423C-807A-BE0BB69BDC41}" destId="{6211AEF9-F02D-4F72-82C5-63E8898C4FFE}" srcOrd="1" destOrd="0" presId="urn:microsoft.com/office/officeart/2008/layout/VerticalCurvedList"/>
    <dgm:cxn modelId="{DB133DE0-94A7-4D51-8B30-24356271818C}" type="presParOf" srcId="{25F58202-E04E-423C-807A-BE0BB69BDC41}" destId="{208058B6-4FA4-4824-993A-6D69C13E3364}" srcOrd="2" destOrd="0" presId="urn:microsoft.com/office/officeart/2008/layout/VerticalCurvedList"/>
    <dgm:cxn modelId="{BA2ADFE9-E37D-42C1-94FF-6209671C3522}" type="presParOf" srcId="{25F58202-E04E-423C-807A-BE0BB69BDC41}" destId="{31A6D708-2E31-490F-BE8F-745FF68856D9}" srcOrd="3" destOrd="0" presId="urn:microsoft.com/office/officeart/2008/layout/VerticalCurvedList"/>
    <dgm:cxn modelId="{FCCB7337-8655-4AD9-B4E6-9B21AA24E1E3}" type="presParOf" srcId="{B9435862-167B-4819-8F64-759A6956F2C6}" destId="{5C77BF4B-B7CF-45D7-AAE2-80FC70B683C7}" srcOrd="1" destOrd="0" presId="urn:microsoft.com/office/officeart/2008/layout/VerticalCurvedList"/>
    <dgm:cxn modelId="{A1EBAD3F-9AFA-4558-AA98-A5FD1799CE7D}" type="presParOf" srcId="{B9435862-167B-4819-8F64-759A6956F2C6}" destId="{52F1D3EB-A366-4D61-84D8-374B055B96C2}" srcOrd="2" destOrd="0" presId="urn:microsoft.com/office/officeart/2008/layout/VerticalCurvedList"/>
    <dgm:cxn modelId="{37240C43-ACA0-423C-ADC3-4FE3189B6BB0}" type="presParOf" srcId="{52F1D3EB-A366-4D61-84D8-374B055B96C2}" destId="{F3A298DB-68E8-4019-B12B-FB7A786D481A}" srcOrd="0" destOrd="0" presId="urn:microsoft.com/office/officeart/2008/layout/VerticalCurvedList"/>
    <dgm:cxn modelId="{B728C066-2C09-4244-B1C8-2ACD3EF0519D}" type="presParOf" srcId="{B9435862-167B-4819-8F64-759A6956F2C6}" destId="{245C8F6D-1339-4732-AAF4-2F7B451F5DFC}" srcOrd="3" destOrd="0" presId="urn:microsoft.com/office/officeart/2008/layout/VerticalCurvedList"/>
    <dgm:cxn modelId="{9153AA82-4D79-4B97-A62B-2FC9C6E1D1BF}" type="presParOf" srcId="{B9435862-167B-4819-8F64-759A6956F2C6}" destId="{1A449364-CDF7-442D-9BCE-1B7F3A78DD19}" srcOrd="4" destOrd="0" presId="urn:microsoft.com/office/officeart/2008/layout/VerticalCurvedList"/>
    <dgm:cxn modelId="{C4A19B95-45BC-417A-8F1B-812F29F5425B}" type="presParOf" srcId="{1A449364-CDF7-442D-9BCE-1B7F3A78DD19}" destId="{04638013-2D91-4D91-87CB-1C38F691A832}" srcOrd="0" destOrd="0" presId="urn:microsoft.com/office/officeart/2008/layout/VerticalCurvedList"/>
    <dgm:cxn modelId="{B2CF594D-0610-4933-B221-6316A03A644D}" type="presParOf" srcId="{B9435862-167B-4819-8F64-759A6956F2C6}" destId="{1DD9D797-E033-4D7B-8E09-B8919D179F63}" srcOrd="5" destOrd="0" presId="urn:microsoft.com/office/officeart/2008/layout/VerticalCurvedList"/>
    <dgm:cxn modelId="{7699A945-5B24-4969-8919-F0A2D999599A}" type="presParOf" srcId="{B9435862-167B-4819-8F64-759A6956F2C6}" destId="{7E723E3E-9C06-4401-854C-8628CEB8C324}" srcOrd="6" destOrd="0" presId="urn:microsoft.com/office/officeart/2008/layout/VerticalCurvedList"/>
    <dgm:cxn modelId="{8AA2CA90-2A9D-419B-91C4-BEF75E368A1A}" type="presParOf" srcId="{7E723E3E-9C06-4401-854C-8628CEB8C324}" destId="{548C7E2E-9BA7-4538-949F-6783BAE8C326}" srcOrd="0" destOrd="0" presId="urn:microsoft.com/office/officeart/2008/layout/VerticalCurvedList"/>
    <dgm:cxn modelId="{F373EFF5-27F1-4AE0-9174-F23FDADEA576}" type="presParOf" srcId="{B9435862-167B-4819-8F64-759A6956F2C6}" destId="{D912588A-B959-4867-A25A-2ABAA9B4D2B1}" srcOrd="7" destOrd="0" presId="urn:microsoft.com/office/officeart/2008/layout/VerticalCurvedList"/>
    <dgm:cxn modelId="{49AACECA-4B2F-4FEA-9E99-D11F7345B02D}" type="presParOf" srcId="{B9435862-167B-4819-8F64-759A6956F2C6}" destId="{A899E19C-E32D-4502-AC6C-FEFE11A4A9B9}" srcOrd="8" destOrd="0" presId="urn:microsoft.com/office/officeart/2008/layout/VerticalCurvedList"/>
    <dgm:cxn modelId="{0B0D6D18-DEA2-4D7D-8FF6-1972D1CAF3AB}" type="presParOf" srcId="{A899E19C-E32D-4502-AC6C-FEFE11A4A9B9}" destId="{AD8C3B9D-20F3-415E-A113-D55B1CDB0533}" srcOrd="0" destOrd="0" presId="urn:microsoft.com/office/officeart/2008/layout/VerticalCurvedList"/>
    <dgm:cxn modelId="{6F739CE7-E3CE-40D8-B9D9-5B668A0413B9}" type="presParOf" srcId="{B9435862-167B-4819-8F64-759A6956F2C6}" destId="{BE725CC3-0CAA-4FC2-940A-3772B46A8784}" srcOrd="9" destOrd="0" presId="urn:microsoft.com/office/officeart/2008/layout/VerticalCurvedList"/>
    <dgm:cxn modelId="{F21FFFC5-D93A-4DCB-A8AA-F3DB7B566B2E}" type="presParOf" srcId="{B9435862-167B-4819-8F64-759A6956F2C6}" destId="{A77D7774-E90A-45B4-8A96-4E7142FC154D}" srcOrd="10" destOrd="0" presId="urn:microsoft.com/office/officeart/2008/layout/VerticalCurvedList"/>
    <dgm:cxn modelId="{046B4B3C-770D-422C-80F9-BBB43C14552A}" type="presParOf" srcId="{A77D7774-E90A-45B4-8A96-4E7142FC154D}" destId="{77F7BEE8-D61C-4DB4-A826-BE14CEDB119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C23A28D-B6F4-43E9-B3C7-0954FA48B767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5F38E8-D545-4AB6-834D-AA7FD8784136}">
      <dgm:prSet phldrT="[Текст]"/>
      <dgm:spPr/>
      <dgm:t>
        <a:bodyPr/>
        <a:lstStyle/>
        <a:p>
          <a:endParaRPr lang="ru-RU" dirty="0"/>
        </a:p>
      </dgm:t>
    </dgm:pt>
    <dgm:pt modelId="{0D2B65B7-7F2A-4949-9FE0-8716D6523662}" type="parTrans" cxnId="{D67DDC2B-6FEF-4325-9791-704760D76B0F}">
      <dgm:prSet/>
      <dgm:spPr/>
      <dgm:t>
        <a:bodyPr/>
        <a:lstStyle/>
        <a:p>
          <a:endParaRPr lang="ru-RU"/>
        </a:p>
      </dgm:t>
    </dgm:pt>
    <dgm:pt modelId="{53C69889-EF4A-4F72-ADF9-81F75C63D05A}" type="sibTrans" cxnId="{D67DDC2B-6FEF-4325-9791-704760D76B0F}">
      <dgm:prSet/>
      <dgm:spPr/>
      <dgm:t>
        <a:bodyPr/>
        <a:lstStyle/>
        <a:p>
          <a:endParaRPr lang="ru-RU"/>
        </a:p>
      </dgm:t>
    </dgm:pt>
    <dgm:pt modelId="{5004D469-880E-4F36-8BD1-C268804758C0}">
      <dgm:prSet phldrT="[Текст]"/>
      <dgm:spPr/>
      <dgm:t>
        <a:bodyPr/>
        <a:lstStyle/>
        <a:p>
          <a:endParaRPr lang="ru-RU" dirty="0"/>
        </a:p>
      </dgm:t>
    </dgm:pt>
    <dgm:pt modelId="{6DB594C2-F5F8-49D1-B929-F548666D6ACF}" type="parTrans" cxnId="{551E38F7-4B72-4AF2-A7A5-257605F9C4DD}">
      <dgm:prSet/>
      <dgm:spPr/>
      <dgm:t>
        <a:bodyPr/>
        <a:lstStyle/>
        <a:p>
          <a:endParaRPr lang="ru-RU"/>
        </a:p>
      </dgm:t>
    </dgm:pt>
    <dgm:pt modelId="{E6166100-04EF-4278-B435-F3AF94255E9F}" type="sibTrans" cxnId="{551E38F7-4B72-4AF2-A7A5-257605F9C4DD}">
      <dgm:prSet/>
      <dgm:spPr/>
      <dgm:t>
        <a:bodyPr/>
        <a:lstStyle/>
        <a:p>
          <a:endParaRPr lang="ru-RU"/>
        </a:p>
      </dgm:t>
    </dgm:pt>
    <dgm:pt modelId="{3D085A65-F958-4B0E-BEDD-EDD21BBFC1E8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Промежуточная полугодовая и годовая аттестация обучающихся </a:t>
          </a:r>
          <a:r>
            <a:rPr lang="ru-RU" dirty="0" err="1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сосуществляется</a:t>
          </a:r>
          <a:r>
            <a: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 течение последних двух недель учебного периода (полугодия, года) путем наблюдения за выполнением обучающимся специально подобранных заданий, позволяющих выявить и оценить результаты обучения.</a:t>
          </a:r>
          <a:endParaRPr lang="ru-RU" dirty="0"/>
        </a:p>
      </dgm:t>
    </dgm:pt>
    <dgm:pt modelId="{53EDCB53-0176-4A7C-8C95-637B95A56E8E}" type="parTrans" cxnId="{D13187C1-AFF1-481B-82E4-7E5D4213266C}">
      <dgm:prSet/>
      <dgm:spPr/>
      <dgm:t>
        <a:bodyPr/>
        <a:lstStyle/>
        <a:p>
          <a:endParaRPr lang="ru-RU"/>
        </a:p>
      </dgm:t>
    </dgm:pt>
    <dgm:pt modelId="{0D9D4DD0-47DF-489B-81E3-0C49F334AFB4}" type="sibTrans" cxnId="{D13187C1-AFF1-481B-82E4-7E5D4213266C}">
      <dgm:prSet/>
      <dgm:spPr/>
      <dgm:t>
        <a:bodyPr/>
        <a:lstStyle/>
        <a:p>
          <a:endParaRPr lang="ru-RU"/>
        </a:p>
      </dgm:t>
    </dgm:pt>
    <dgm:pt modelId="{3228A19F-6BB6-4603-AAB8-03D730FB44B4}">
      <dgm:prSet phldrT="[Текст]"/>
      <dgm:spPr/>
      <dgm:t>
        <a:bodyPr/>
        <a:lstStyle/>
        <a:p>
          <a:endParaRPr lang="ru-RU" dirty="0"/>
        </a:p>
      </dgm:t>
    </dgm:pt>
    <dgm:pt modelId="{D54940F6-0E70-44CE-9325-E48F038CD204}" type="parTrans" cxnId="{EB530D39-8269-4916-993D-4D576F7FDE8D}">
      <dgm:prSet/>
      <dgm:spPr/>
      <dgm:t>
        <a:bodyPr/>
        <a:lstStyle/>
        <a:p>
          <a:endParaRPr lang="ru-RU"/>
        </a:p>
      </dgm:t>
    </dgm:pt>
    <dgm:pt modelId="{B145D44E-1085-498A-9C3D-64A3E3997FF6}" type="sibTrans" cxnId="{EB530D39-8269-4916-993D-4D576F7FDE8D}">
      <dgm:prSet/>
      <dgm:spPr/>
      <dgm:t>
        <a:bodyPr/>
        <a:lstStyle/>
        <a:p>
          <a:endParaRPr lang="ru-RU"/>
        </a:p>
      </dgm:t>
    </dgm:pt>
    <dgm:pt modelId="{D921ED35-9643-4171-B6A4-4696C3DCB9A0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При оценке результативности обучения важно учитывать </a:t>
          </a:r>
          <a:r>
            <a:rPr lang="ru-RU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затруднения </a:t>
          </a:r>
          <a:r>
            <a:rPr lang="ru-RU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обучающихся </a:t>
          </a:r>
          <a:r>
            <a: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 освоении отдельных предметов (курсов) и образовательных областей, которые не должны рассматриваться как показатель не успешности их обучения и развития в целом. </a:t>
          </a:r>
          <a:endParaRPr lang="ru-RU" dirty="0"/>
        </a:p>
      </dgm:t>
    </dgm:pt>
    <dgm:pt modelId="{7E8AA095-E25F-4A62-910A-4D670C90DEBC}" type="parTrans" cxnId="{8341ECF1-50AA-44A7-A3CA-F6CE1B0135E3}">
      <dgm:prSet/>
      <dgm:spPr/>
      <dgm:t>
        <a:bodyPr/>
        <a:lstStyle/>
        <a:p>
          <a:endParaRPr lang="ru-RU"/>
        </a:p>
      </dgm:t>
    </dgm:pt>
    <dgm:pt modelId="{01830FF6-104C-4B44-9F3B-3D2CB392543B}" type="sibTrans" cxnId="{8341ECF1-50AA-44A7-A3CA-F6CE1B0135E3}">
      <dgm:prSet/>
      <dgm:spPr/>
      <dgm:t>
        <a:bodyPr/>
        <a:lstStyle/>
        <a:p>
          <a:endParaRPr lang="ru-RU"/>
        </a:p>
      </dgm:t>
    </dgm:pt>
    <dgm:pt modelId="{681348D9-9062-4169-A387-C4C67CFC8BE2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Оценка предметных образовательных результатов обучающихся </a:t>
          </a:r>
          <a:r>
            <a: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проводится без выставления отметок.</a:t>
          </a:r>
          <a:endParaRPr lang="ru-RU" u="sng" dirty="0"/>
        </a:p>
      </dgm:t>
    </dgm:pt>
    <dgm:pt modelId="{B6E7EFFF-F5D1-4135-B6BA-43CB223B9F83}" type="sibTrans" cxnId="{759FDE86-5911-4E4D-974A-BE4B3D23CA47}">
      <dgm:prSet/>
      <dgm:spPr/>
      <dgm:t>
        <a:bodyPr/>
        <a:lstStyle/>
        <a:p>
          <a:endParaRPr lang="ru-RU"/>
        </a:p>
      </dgm:t>
    </dgm:pt>
    <dgm:pt modelId="{5F8BDDFD-05CA-4867-B95E-E955D82DAFEC}" type="parTrans" cxnId="{759FDE86-5911-4E4D-974A-BE4B3D23CA47}">
      <dgm:prSet/>
      <dgm:spPr/>
      <dgm:t>
        <a:bodyPr/>
        <a:lstStyle/>
        <a:p>
          <a:endParaRPr lang="ru-RU"/>
        </a:p>
      </dgm:t>
    </dgm:pt>
    <dgm:pt modelId="{13F29AF4-8B4B-4D71-947E-DE11C47D9BC2}" type="pres">
      <dgm:prSet presAssocID="{6C23A28D-B6F4-43E9-B3C7-0954FA48B767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258DE34E-A000-4FC0-A969-FAA54104B37D}" type="pres">
      <dgm:prSet presAssocID="{905F38E8-D545-4AB6-834D-AA7FD8784136}" presName="parenttextcomposite" presStyleCnt="0"/>
      <dgm:spPr/>
    </dgm:pt>
    <dgm:pt modelId="{11BAAA92-541A-49F0-8D76-C283869DD8B3}" type="pres">
      <dgm:prSet presAssocID="{905F38E8-D545-4AB6-834D-AA7FD8784136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DAD4D2-AC9F-438F-BFC1-103251C90E05}" type="pres">
      <dgm:prSet presAssocID="{905F38E8-D545-4AB6-834D-AA7FD8784136}" presName="composite" presStyleCnt="0"/>
      <dgm:spPr/>
    </dgm:pt>
    <dgm:pt modelId="{71C52C29-78DD-4956-9C07-E3032A6AE120}" type="pres">
      <dgm:prSet presAssocID="{905F38E8-D545-4AB6-834D-AA7FD8784136}" presName="chevron1" presStyleLbl="alignNode1" presStyleIdx="0" presStyleCnt="21"/>
      <dgm:spPr/>
    </dgm:pt>
    <dgm:pt modelId="{303E0CD6-75FB-417B-99DC-792BEB516800}" type="pres">
      <dgm:prSet presAssocID="{905F38E8-D545-4AB6-834D-AA7FD8784136}" presName="chevron2" presStyleLbl="alignNode1" presStyleIdx="1" presStyleCnt="21"/>
      <dgm:spPr/>
    </dgm:pt>
    <dgm:pt modelId="{9EFED198-67DB-4B99-90A3-55C9C894AF84}" type="pres">
      <dgm:prSet presAssocID="{905F38E8-D545-4AB6-834D-AA7FD8784136}" presName="chevron3" presStyleLbl="alignNode1" presStyleIdx="2" presStyleCnt="21"/>
      <dgm:spPr/>
    </dgm:pt>
    <dgm:pt modelId="{BEE31E99-3D33-4651-9FF5-C08A14391A82}" type="pres">
      <dgm:prSet presAssocID="{905F38E8-D545-4AB6-834D-AA7FD8784136}" presName="chevron4" presStyleLbl="alignNode1" presStyleIdx="3" presStyleCnt="21"/>
      <dgm:spPr/>
    </dgm:pt>
    <dgm:pt modelId="{7FEAD012-4BEF-41BC-A552-5602DC310CD1}" type="pres">
      <dgm:prSet presAssocID="{905F38E8-D545-4AB6-834D-AA7FD8784136}" presName="chevron5" presStyleLbl="alignNode1" presStyleIdx="4" presStyleCnt="21"/>
      <dgm:spPr/>
    </dgm:pt>
    <dgm:pt modelId="{015FBA38-C661-452D-86F1-5C5D4300DA60}" type="pres">
      <dgm:prSet presAssocID="{905F38E8-D545-4AB6-834D-AA7FD8784136}" presName="chevron6" presStyleLbl="alignNode1" presStyleIdx="5" presStyleCnt="21"/>
      <dgm:spPr/>
    </dgm:pt>
    <dgm:pt modelId="{26256E00-6EA1-4723-9838-03CD2B777659}" type="pres">
      <dgm:prSet presAssocID="{905F38E8-D545-4AB6-834D-AA7FD8784136}" presName="chevron7" presStyleLbl="alignNode1" presStyleIdx="6" presStyleCnt="21"/>
      <dgm:spPr/>
    </dgm:pt>
    <dgm:pt modelId="{1A1B0EA2-DF49-4BC6-ADCE-02421D41793F}" type="pres">
      <dgm:prSet presAssocID="{905F38E8-D545-4AB6-834D-AA7FD8784136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074479-A753-4EB3-A409-ABD8EC4AFA91}" type="pres">
      <dgm:prSet presAssocID="{53C69889-EF4A-4F72-ADF9-81F75C63D05A}" presName="sibTrans" presStyleCnt="0"/>
      <dgm:spPr/>
    </dgm:pt>
    <dgm:pt modelId="{BE4D50FF-F50B-4094-BF6C-9E817902A4F3}" type="pres">
      <dgm:prSet presAssocID="{5004D469-880E-4F36-8BD1-C268804758C0}" presName="parenttextcomposite" presStyleCnt="0"/>
      <dgm:spPr/>
    </dgm:pt>
    <dgm:pt modelId="{65A048B4-1B3B-47B8-8585-270267E03B65}" type="pres">
      <dgm:prSet presAssocID="{5004D469-880E-4F36-8BD1-C268804758C0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74266A-8115-4241-84CB-422D1DBBA5D4}" type="pres">
      <dgm:prSet presAssocID="{5004D469-880E-4F36-8BD1-C268804758C0}" presName="composite" presStyleCnt="0"/>
      <dgm:spPr/>
    </dgm:pt>
    <dgm:pt modelId="{DA768D09-3AC7-4EA9-BF00-0B56775521EE}" type="pres">
      <dgm:prSet presAssocID="{5004D469-880E-4F36-8BD1-C268804758C0}" presName="chevron1" presStyleLbl="alignNode1" presStyleIdx="7" presStyleCnt="21"/>
      <dgm:spPr/>
    </dgm:pt>
    <dgm:pt modelId="{5CE4F7EE-4BE2-4412-9314-EF9F02FC3182}" type="pres">
      <dgm:prSet presAssocID="{5004D469-880E-4F36-8BD1-C268804758C0}" presName="chevron2" presStyleLbl="alignNode1" presStyleIdx="8" presStyleCnt="21"/>
      <dgm:spPr/>
    </dgm:pt>
    <dgm:pt modelId="{C84A3D3D-AD02-4EA4-9EA3-24E89A454354}" type="pres">
      <dgm:prSet presAssocID="{5004D469-880E-4F36-8BD1-C268804758C0}" presName="chevron3" presStyleLbl="alignNode1" presStyleIdx="9" presStyleCnt="21"/>
      <dgm:spPr/>
    </dgm:pt>
    <dgm:pt modelId="{01C679FB-6D44-4106-8D5F-37A0D38E7049}" type="pres">
      <dgm:prSet presAssocID="{5004D469-880E-4F36-8BD1-C268804758C0}" presName="chevron4" presStyleLbl="alignNode1" presStyleIdx="10" presStyleCnt="21"/>
      <dgm:spPr/>
    </dgm:pt>
    <dgm:pt modelId="{4A0DD2E9-E5AD-446E-BD70-F61070D7AC06}" type="pres">
      <dgm:prSet presAssocID="{5004D469-880E-4F36-8BD1-C268804758C0}" presName="chevron5" presStyleLbl="alignNode1" presStyleIdx="11" presStyleCnt="21"/>
      <dgm:spPr/>
    </dgm:pt>
    <dgm:pt modelId="{F959D2FE-12BE-43A1-B729-B16C878D5FE8}" type="pres">
      <dgm:prSet presAssocID="{5004D469-880E-4F36-8BD1-C268804758C0}" presName="chevron6" presStyleLbl="alignNode1" presStyleIdx="12" presStyleCnt="21"/>
      <dgm:spPr/>
    </dgm:pt>
    <dgm:pt modelId="{8C4D5C16-D541-414D-940A-5068BB7BB6F6}" type="pres">
      <dgm:prSet presAssocID="{5004D469-880E-4F36-8BD1-C268804758C0}" presName="chevron7" presStyleLbl="alignNode1" presStyleIdx="13" presStyleCnt="21"/>
      <dgm:spPr/>
    </dgm:pt>
    <dgm:pt modelId="{A648380A-DED9-43D1-8A09-54676207E8F6}" type="pres">
      <dgm:prSet presAssocID="{5004D469-880E-4F36-8BD1-C268804758C0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0449DD-435E-4D9E-A82F-989DEF48FB85}" type="pres">
      <dgm:prSet presAssocID="{E6166100-04EF-4278-B435-F3AF94255E9F}" presName="sibTrans" presStyleCnt="0"/>
      <dgm:spPr/>
    </dgm:pt>
    <dgm:pt modelId="{ACD8B55B-5ABE-4BE3-8F07-2A720C4DDAC0}" type="pres">
      <dgm:prSet presAssocID="{3228A19F-6BB6-4603-AAB8-03D730FB44B4}" presName="parenttextcomposite" presStyleCnt="0"/>
      <dgm:spPr/>
    </dgm:pt>
    <dgm:pt modelId="{DFB5ADF3-2FE0-466C-8D5A-52DF873C76FC}" type="pres">
      <dgm:prSet presAssocID="{3228A19F-6BB6-4603-AAB8-03D730FB44B4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D5267D-0F8F-4AB6-BE17-83164428B236}" type="pres">
      <dgm:prSet presAssocID="{3228A19F-6BB6-4603-AAB8-03D730FB44B4}" presName="composite" presStyleCnt="0"/>
      <dgm:spPr/>
    </dgm:pt>
    <dgm:pt modelId="{5359E6C9-0143-4F93-A835-AA4D6B743CC6}" type="pres">
      <dgm:prSet presAssocID="{3228A19F-6BB6-4603-AAB8-03D730FB44B4}" presName="chevron1" presStyleLbl="alignNode1" presStyleIdx="14" presStyleCnt="21"/>
      <dgm:spPr/>
    </dgm:pt>
    <dgm:pt modelId="{630B94B5-6342-4CA2-8EEA-F6A3B8D7AEAC}" type="pres">
      <dgm:prSet presAssocID="{3228A19F-6BB6-4603-AAB8-03D730FB44B4}" presName="chevron2" presStyleLbl="alignNode1" presStyleIdx="15" presStyleCnt="21"/>
      <dgm:spPr/>
    </dgm:pt>
    <dgm:pt modelId="{FAAA99AF-7D84-4C0A-B9F3-9E7D417EE1A4}" type="pres">
      <dgm:prSet presAssocID="{3228A19F-6BB6-4603-AAB8-03D730FB44B4}" presName="chevron3" presStyleLbl="alignNode1" presStyleIdx="16" presStyleCnt="21"/>
      <dgm:spPr/>
    </dgm:pt>
    <dgm:pt modelId="{C1AF1ABD-CCAF-4B64-8515-131A8853CD30}" type="pres">
      <dgm:prSet presAssocID="{3228A19F-6BB6-4603-AAB8-03D730FB44B4}" presName="chevron4" presStyleLbl="alignNode1" presStyleIdx="17" presStyleCnt="21"/>
      <dgm:spPr/>
    </dgm:pt>
    <dgm:pt modelId="{0AC61DB4-F014-405D-AEB7-DAB4B8E27619}" type="pres">
      <dgm:prSet presAssocID="{3228A19F-6BB6-4603-AAB8-03D730FB44B4}" presName="chevron5" presStyleLbl="alignNode1" presStyleIdx="18" presStyleCnt="21"/>
      <dgm:spPr/>
    </dgm:pt>
    <dgm:pt modelId="{A3DDF3DF-12EC-47D2-BE7E-E9CA83A55B9A}" type="pres">
      <dgm:prSet presAssocID="{3228A19F-6BB6-4603-AAB8-03D730FB44B4}" presName="chevron6" presStyleLbl="alignNode1" presStyleIdx="19" presStyleCnt="21"/>
      <dgm:spPr/>
    </dgm:pt>
    <dgm:pt modelId="{30CE0182-20CE-4484-B2BA-684D1B8FCA34}" type="pres">
      <dgm:prSet presAssocID="{3228A19F-6BB6-4603-AAB8-03D730FB44B4}" presName="chevron7" presStyleLbl="alignNode1" presStyleIdx="20" presStyleCnt="21"/>
      <dgm:spPr/>
    </dgm:pt>
    <dgm:pt modelId="{8FF87CC5-E4BE-4D37-A5DB-0CFE692C0A4C}" type="pres">
      <dgm:prSet presAssocID="{3228A19F-6BB6-4603-AAB8-03D730FB44B4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41ECF1-50AA-44A7-A3CA-F6CE1B0135E3}" srcId="{3228A19F-6BB6-4603-AAB8-03D730FB44B4}" destId="{D921ED35-9643-4171-B6A4-4696C3DCB9A0}" srcOrd="0" destOrd="0" parTransId="{7E8AA095-E25F-4A62-910A-4D670C90DEBC}" sibTransId="{01830FF6-104C-4B44-9F3B-3D2CB392543B}"/>
    <dgm:cxn modelId="{551E38F7-4B72-4AF2-A7A5-257605F9C4DD}" srcId="{6C23A28D-B6F4-43E9-B3C7-0954FA48B767}" destId="{5004D469-880E-4F36-8BD1-C268804758C0}" srcOrd="1" destOrd="0" parTransId="{6DB594C2-F5F8-49D1-B929-F548666D6ACF}" sibTransId="{E6166100-04EF-4278-B435-F3AF94255E9F}"/>
    <dgm:cxn modelId="{EB530D39-8269-4916-993D-4D576F7FDE8D}" srcId="{6C23A28D-B6F4-43E9-B3C7-0954FA48B767}" destId="{3228A19F-6BB6-4603-AAB8-03D730FB44B4}" srcOrd="2" destOrd="0" parTransId="{D54940F6-0E70-44CE-9325-E48F038CD204}" sibTransId="{B145D44E-1085-498A-9C3D-64A3E3997FF6}"/>
    <dgm:cxn modelId="{D13187C1-AFF1-481B-82E4-7E5D4213266C}" srcId="{5004D469-880E-4F36-8BD1-C268804758C0}" destId="{3D085A65-F958-4B0E-BEDD-EDD21BBFC1E8}" srcOrd="0" destOrd="0" parTransId="{53EDCB53-0176-4A7C-8C95-637B95A56E8E}" sibTransId="{0D9D4DD0-47DF-489B-81E3-0C49F334AFB4}"/>
    <dgm:cxn modelId="{86662A4E-E51E-49A0-A806-0A803BECFDB3}" type="presOf" srcId="{681348D9-9062-4169-A387-C4C67CFC8BE2}" destId="{1A1B0EA2-DF49-4BC6-ADCE-02421D41793F}" srcOrd="0" destOrd="0" presId="urn:microsoft.com/office/officeart/2008/layout/VerticalAccentList"/>
    <dgm:cxn modelId="{759FDE86-5911-4E4D-974A-BE4B3D23CA47}" srcId="{905F38E8-D545-4AB6-834D-AA7FD8784136}" destId="{681348D9-9062-4169-A387-C4C67CFC8BE2}" srcOrd="0" destOrd="0" parTransId="{5F8BDDFD-05CA-4867-B95E-E955D82DAFEC}" sibTransId="{B6E7EFFF-F5D1-4135-B6BA-43CB223B9F83}"/>
    <dgm:cxn modelId="{1D8F3847-4C61-45A8-88C8-ADE69BA56CDA}" type="presOf" srcId="{905F38E8-D545-4AB6-834D-AA7FD8784136}" destId="{11BAAA92-541A-49F0-8D76-C283869DD8B3}" srcOrd="0" destOrd="0" presId="urn:microsoft.com/office/officeart/2008/layout/VerticalAccentList"/>
    <dgm:cxn modelId="{447502DD-465E-4255-BD84-1F08E01C69C9}" type="presOf" srcId="{6C23A28D-B6F4-43E9-B3C7-0954FA48B767}" destId="{13F29AF4-8B4B-4D71-947E-DE11C47D9BC2}" srcOrd="0" destOrd="0" presId="urn:microsoft.com/office/officeart/2008/layout/VerticalAccentList"/>
    <dgm:cxn modelId="{31448562-21EA-4D6A-BDD2-D3502C413285}" type="presOf" srcId="{3D085A65-F958-4B0E-BEDD-EDD21BBFC1E8}" destId="{A648380A-DED9-43D1-8A09-54676207E8F6}" srcOrd="0" destOrd="0" presId="urn:microsoft.com/office/officeart/2008/layout/VerticalAccentList"/>
    <dgm:cxn modelId="{F05F2829-5620-4CBC-B545-FCBDFDE22324}" type="presOf" srcId="{5004D469-880E-4F36-8BD1-C268804758C0}" destId="{65A048B4-1B3B-47B8-8585-270267E03B65}" srcOrd="0" destOrd="0" presId="urn:microsoft.com/office/officeart/2008/layout/VerticalAccentList"/>
    <dgm:cxn modelId="{C0B75612-7384-4C03-9FAE-2B4132A5A43F}" type="presOf" srcId="{D921ED35-9643-4171-B6A4-4696C3DCB9A0}" destId="{8FF87CC5-E4BE-4D37-A5DB-0CFE692C0A4C}" srcOrd="0" destOrd="0" presId="urn:microsoft.com/office/officeart/2008/layout/VerticalAccentList"/>
    <dgm:cxn modelId="{D67DDC2B-6FEF-4325-9791-704760D76B0F}" srcId="{6C23A28D-B6F4-43E9-B3C7-0954FA48B767}" destId="{905F38E8-D545-4AB6-834D-AA7FD8784136}" srcOrd="0" destOrd="0" parTransId="{0D2B65B7-7F2A-4949-9FE0-8716D6523662}" sibTransId="{53C69889-EF4A-4F72-ADF9-81F75C63D05A}"/>
    <dgm:cxn modelId="{91DC56DE-7BA8-495A-8BFA-09E652D11DDC}" type="presOf" srcId="{3228A19F-6BB6-4603-AAB8-03D730FB44B4}" destId="{DFB5ADF3-2FE0-466C-8D5A-52DF873C76FC}" srcOrd="0" destOrd="0" presId="urn:microsoft.com/office/officeart/2008/layout/VerticalAccentList"/>
    <dgm:cxn modelId="{9CB77FE6-981E-46C8-9930-59AA2A83F9B4}" type="presParOf" srcId="{13F29AF4-8B4B-4D71-947E-DE11C47D9BC2}" destId="{258DE34E-A000-4FC0-A969-FAA54104B37D}" srcOrd="0" destOrd="0" presId="urn:microsoft.com/office/officeart/2008/layout/VerticalAccentList"/>
    <dgm:cxn modelId="{3A88CE24-B7E3-42FE-B09D-4150BC6FF530}" type="presParOf" srcId="{258DE34E-A000-4FC0-A969-FAA54104B37D}" destId="{11BAAA92-541A-49F0-8D76-C283869DD8B3}" srcOrd="0" destOrd="0" presId="urn:microsoft.com/office/officeart/2008/layout/VerticalAccentList"/>
    <dgm:cxn modelId="{01A188AF-18CE-4B46-92DB-1ECFB13AE774}" type="presParOf" srcId="{13F29AF4-8B4B-4D71-947E-DE11C47D9BC2}" destId="{46DAD4D2-AC9F-438F-BFC1-103251C90E05}" srcOrd="1" destOrd="0" presId="urn:microsoft.com/office/officeart/2008/layout/VerticalAccentList"/>
    <dgm:cxn modelId="{739C64B9-64EB-493B-810C-D28EFACE61ED}" type="presParOf" srcId="{46DAD4D2-AC9F-438F-BFC1-103251C90E05}" destId="{71C52C29-78DD-4956-9C07-E3032A6AE120}" srcOrd="0" destOrd="0" presId="urn:microsoft.com/office/officeart/2008/layout/VerticalAccentList"/>
    <dgm:cxn modelId="{2095A087-2F29-44E4-9D37-40CFDE2CB17E}" type="presParOf" srcId="{46DAD4D2-AC9F-438F-BFC1-103251C90E05}" destId="{303E0CD6-75FB-417B-99DC-792BEB516800}" srcOrd="1" destOrd="0" presId="urn:microsoft.com/office/officeart/2008/layout/VerticalAccentList"/>
    <dgm:cxn modelId="{03F5BFCD-6D8F-40C5-8FA0-CA580FEFC500}" type="presParOf" srcId="{46DAD4D2-AC9F-438F-BFC1-103251C90E05}" destId="{9EFED198-67DB-4B99-90A3-55C9C894AF84}" srcOrd="2" destOrd="0" presId="urn:microsoft.com/office/officeart/2008/layout/VerticalAccentList"/>
    <dgm:cxn modelId="{921711EF-3B97-48E7-BC9C-A16858C218D6}" type="presParOf" srcId="{46DAD4D2-AC9F-438F-BFC1-103251C90E05}" destId="{BEE31E99-3D33-4651-9FF5-C08A14391A82}" srcOrd="3" destOrd="0" presId="urn:microsoft.com/office/officeart/2008/layout/VerticalAccentList"/>
    <dgm:cxn modelId="{C92CE2B1-2F14-4FBF-B3B0-460A4C981BC6}" type="presParOf" srcId="{46DAD4D2-AC9F-438F-BFC1-103251C90E05}" destId="{7FEAD012-4BEF-41BC-A552-5602DC310CD1}" srcOrd="4" destOrd="0" presId="urn:microsoft.com/office/officeart/2008/layout/VerticalAccentList"/>
    <dgm:cxn modelId="{DED00616-B036-497A-BCC8-2C7593C480CA}" type="presParOf" srcId="{46DAD4D2-AC9F-438F-BFC1-103251C90E05}" destId="{015FBA38-C661-452D-86F1-5C5D4300DA60}" srcOrd="5" destOrd="0" presId="urn:microsoft.com/office/officeart/2008/layout/VerticalAccentList"/>
    <dgm:cxn modelId="{0A2D768C-9664-46A5-B2BE-C67612D7D09F}" type="presParOf" srcId="{46DAD4D2-AC9F-438F-BFC1-103251C90E05}" destId="{26256E00-6EA1-4723-9838-03CD2B777659}" srcOrd="6" destOrd="0" presId="urn:microsoft.com/office/officeart/2008/layout/VerticalAccentList"/>
    <dgm:cxn modelId="{A729F488-CE27-42CB-BC51-B213F3EFF876}" type="presParOf" srcId="{46DAD4D2-AC9F-438F-BFC1-103251C90E05}" destId="{1A1B0EA2-DF49-4BC6-ADCE-02421D41793F}" srcOrd="7" destOrd="0" presId="urn:microsoft.com/office/officeart/2008/layout/VerticalAccentList"/>
    <dgm:cxn modelId="{E193F066-9734-48B7-B33F-EACD573E9ED3}" type="presParOf" srcId="{13F29AF4-8B4B-4D71-947E-DE11C47D9BC2}" destId="{AD074479-A753-4EB3-A409-ABD8EC4AFA91}" srcOrd="2" destOrd="0" presId="urn:microsoft.com/office/officeart/2008/layout/VerticalAccentList"/>
    <dgm:cxn modelId="{A2725800-AE0E-44C6-A11F-793A046C35D7}" type="presParOf" srcId="{13F29AF4-8B4B-4D71-947E-DE11C47D9BC2}" destId="{BE4D50FF-F50B-4094-BF6C-9E817902A4F3}" srcOrd="3" destOrd="0" presId="urn:microsoft.com/office/officeart/2008/layout/VerticalAccentList"/>
    <dgm:cxn modelId="{8A4DD10C-9B8C-4B37-912B-753A881E4A6E}" type="presParOf" srcId="{BE4D50FF-F50B-4094-BF6C-9E817902A4F3}" destId="{65A048B4-1B3B-47B8-8585-270267E03B65}" srcOrd="0" destOrd="0" presId="urn:microsoft.com/office/officeart/2008/layout/VerticalAccentList"/>
    <dgm:cxn modelId="{499F2AD9-6C46-466A-B903-8C915AB5874B}" type="presParOf" srcId="{13F29AF4-8B4B-4D71-947E-DE11C47D9BC2}" destId="{9B74266A-8115-4241-84CB-422D1DBBA5D4}" srcOrd="4" destOrd="0" presId="urn:microsoft.com/office/officeart/2008/layout/VerticalAccentList"/>
    <dgm:cxn modelId="{6A1E4217-6AA7-47A3-BE61-35ACCEE88DE3}" type="presParOf" srcId="{9B74266A-8115-4241-84CB-422D1DBBA5D4}" destId="{DA768D09-3AC7-4EA9-BF00-0B56775521EE}" srcOrd="0" destOrd="0" presId="urn:microsoft.com/office/officeart/2008/layout/VerticalAccentList"/>
    <dgm:cxn modelId="{2A5EB94A-399B-4424-93C2-2890331E93F9}" type="presParOf" srcId="{9B74266A-8115-4241-84CB-422D1DBBA5D4}" destId="{5CE4F7EE-4BE2-4412-9314-EF9F02FC3182}" srcOrd="1" destOrd="0" presId="urn:microsoft.com/office/officeart/2008/layout/VerticalAccentList"/>
    <dgm:cxn modelId="{337F18FE-A730-40AE-8927-4716B2B9D17D}" type="presParOf" srcId="{9B74266A-8115-4241-84CB-422D1DBBA5D4}" destId="{C84A3D3D-AD02-4EA4-9EA3-24E89A454354}" srcOrd="2" destOrd="0" presId="urn:microsoft.com/office/officeart/2008/layout/VerticalAccentList"/>
    <dgm:cxn modelId="{D7B611E3-93BC-4B67-87D6-074CAC06E752}" type="presParOf" srcId="{9B74266A-8115-4241-84CB-422D1DBBA5D4}" destId="{01C679FB-6D44-4106-8D5F-37A0D38E7049}" srcOrd="3" destOrd="0" presId="urn:microsoft.com/office/officeart/2008/layout/VerticalAccentList"/>
    <dgm:cxn modelId="{7F9AC9DA-317B-4059-9AFC-D26987AD0500}" type="presParOf" srcId="{9B74266A-8115-4241-84CB-422D1DBBA5D4}" destId="{4A0DD2E9-E5AD-446E-BD70-F61070D7AC06}" srcOrd="4" destOrd="0" presId="urn:microsoft.com/office/officeart/2008/layout/VerticalAccentList"/>
    <dgm:cxn modelId="{CB22EAAA-B940-451A-A1ED-AC6B2082A7DE}" type="presParOf" srcId="{9B74266A-8115-4241-84CB-422D1DBBA5D4}" destId="{F959D2FE-12BE-43A1-B729-B16C878D5FE8}" srcOrd="5" destOrd="0" presId="urn:microsoft.com/office/officeart/2008/layout/VerticalAccentList"/>
    <dgm:cxn modelId="{5C50DF26-F3C6-40E0-8882-8358AB3A0F20}" type="presParOf" srcId="{9B74266A-8115-4241-84CB-422D1DBBA5D4}" destId="{8C4D5C16-D541-414D-940A-5068BB7BB6F6}" srcOrd="6" destOrd="0" presId="urn:microsoft.com/office/officeart/2008/layout/VerticalAccentList"/>
    <dgm:cxn modelId="{A77F7B25-A696-4E2B-B5A1-659A94D2ABC7}" type="presParOf" srcId="{9B74266A-8115-4241-84CB-422D1DBBA5D4}" destId="{A648380A-DED9-43D1-8A09-54676207E8F6}" srcOrd="7" destOrd="0" presId="urn:microsoft.com/office/officeart/2008/layout/VerticalAccentList"/>
    <dgm:cxn modelId="{6DAD95DD-4AD5-415B-B252-8F72C235F33E}" type="presParOf" srcId="{13F29AF4-8B4B-4D71-947E-DE11C47D9BC2}" destId="{D20449DD-435E-4D9E-A82F-989DEF48FB85}" srcOrd="5" destOrd="0" presId="urn:microsoft.com/office/officeart/2008/layout/VerticalAccentList"/>
    <dgm:cxn modelId="{38EF18D3-186D-44A4-AAB2-50A312EF79D9}" type="presParOf" srcId="{13F29AF4-8B4B-4D71-947E-DE11C47D9BC2}" destId="{ACD8B55B-5ABE-4BE3-8F07-2A720C4DDAC0}" srcOrd="6" destOrd="0" presId="urn:microsoft.com/office/officeart/2008/layout/VerticalAccentList"/>
    <dgm:cxn modelId="{80A2B057-1928-4620-AA99-A623EA1C28D4}" type="presParOf" srcId="{ACD8B55B-5ABE-4BE3-8F07-2A720C4DDAC0}" destId="{DFB5ADF3-2FE0-466C-8D5A-52DF873C76FC}" srcOrd="0" destOrd="0" presId="urn:microsoft.com/office/officeart/2008/layout/VerticalAccentList"/>
    <dgm:cxn modelId="{E49A162E-5A60-4D25-AA16-2D546F9ED49C}" type="presParOf" srcId="{13F29AF4-8B4B-4D71-947E-DE11C47D9BC2}" destId="{59D5267D-0F8F-4AB6-BE17-83164428B236}" srcOrd="7" destOrd="0" presId="urn:microsoft.com/office/officeart/2008/layout/VerticalAccentList"/>
    <dgm:cxn modelId="{AF171AEE-2DC0-4EE6-A16C-17950C1496CB}" type="presParOf" srcId="{59D5267D-0F8F-4AB6-BE17-83164428B236}" destId="{5359E6C9-0143-4F93-A835-AA4D6B743CC6}" srcOrd="0" destOrd="0" presId="urn:microsoft.com/office/officeart/2008/layout/VerticalAccentList"/>
    <dgm:cxn modelId="{E0772877-3C2C-4812-9868-264E328E9546}" type="presParOf" srcId="{59D5267D-0F8F-4AB6-BE17-83164428B236}" destId="{630B94B5-6342-4CA2-8EEA-F6A3B8D7AEAC}" srcOrd="1" destOrd="0" presId="urn:microsoft.com/office/officeart/2008/layout/VerticalAccentList"/>
    <dgm:cxn modelId="{6F15DC67-0FEB-4494-B6B5-CD1A5D804539}" type="presParOf" srcId="{59D5267D-0F8F-4AB6-BE17-83164428B236}" destId="{FAAA99AF-7D84-4C0A-B9F3-9E7D417EE1A4}" srcOrd="2" destOrd="0" presId="urn:microsoft.com/office/officeart/2008/layout/VerticalAccentList"/>
    <dgm:cxn modelId="{313B3ED8-844D-4E99-8C40-C2812A2FB65F}" type="presParOf" srcId="{59D5267D-0F8F-4AB6-BE17-83164428B236}" destId="{C1AF1ABD-CCAF-4B64-8515-131A8853CD30}" srcOrd="3" destOrd="0" presId="urn:microsoft.com/office/officeart/2008/layout/VerticalAccentList"/>
    <dgm:cxn modelId="{0CCCA392-033C-487C-8FE8-DBFFBDA4845B}" type="presParOf" srcId="{59D5267D-0F8F-4AB6-BE17-83164428B236}" destId="{0AC61DB4-F014-405D-AEB7-DAB4B8E27619}" srcOrd="4" destOrd="0" presId="urn:microsoft.com/office/officeart/2008/layout/VerticalAccentList"/>
    <dgm:cxn modelId="{FE226E96-9625-453A-B9B9-77E05332D2E9}" type="presParOf" srcId="{59D5267D-0F8F-4AB6-BE17-83164428B236}" destId="{A3DDF3DF-12EC-47D2-BE7E-E9CA83A55B9A}" srcOrd="5" destOrd="0" presId="urn:microsoft.com/office/officeart/2008/layout/VerticalAccentList"/>
    <dgm:cxn modelId="{D0C974BC-3822-4F05-A792-F368F6180C17}" type="presParOf" srcId="{59D5267D-0F8F-4AB6-BE17-83164428B236}" destId="{30CE0182-20CE-4484-B2BA-684D1B8FCA34}" srcOrd="6" destOrd="0" presId="urn:microsoft.com/office/officeart/2008/layout/VerticalAccentList"/>
    <dgm:cxn modelId="{F8EFD810-D627-4E9C-B851-771F87B6EAF2}" type="presParOf" srcId="{59D5267D-0F8F-4AB6-BE17-83164428B236}" destId="{8FF87CC5-E4BE-4D37-A5DB-0CFE692C0A4C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4E3D0E-F3EA-448B-B3AC-5AC30C300AAA}">
      <dsp:nvSpPr>
        <dsp:cNvPr id="0" name=""/>
        <dsp:cNvSpPr/>
      </dsp:nvSpPr>
      <dsp:spPr>
        <a:xfrm>
          <a:off x="3068" y="242441"/>
          <a:ext cx="2991722" cy="4320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уровень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68" y="242441"/>
        <a:ext cx="2991722" cy="432000"/>
      </dsp:txXfrm>
    </dsp:sp>
    <dsp:sp modelId="{F5411A7B-1F82-4422-BC2C-55623870B1CD}">
      <dsp:nvSpPr>
        <dsp:cNvPr id="0" name=""/>
        <dsp:cNvSpPr/>
      </dsp:nvSpPr>
      <dsp:spPr>
        <a:xfrm>
          <a:off x="3068" y="674441"/>
          <a:ext cx="2991722" cy="4479067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Обучающиеся с легкой умственной отсталостью способны в полном объеме освоить АООП для обучающихся с УО (вариант 1).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Обучаются 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достаточно успешно, понимают фронтальное объяснение, способны самостоятельно применять полученные знания с опорой на наглядность.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68" y="674441"/>
        <a:ext cx="2991722" cy="4479067"/>
      </dsp:txXfrm>
    </dsp:sp>
    <dsp:sp modelId="{BD6D7BBD-7783-4E0F-83E0-AC47E6BE5242}">
      <dsp:nvSpPr>
        <dsp:cNvPr id="0" name=""/>
        <dsp:cNvSpPr/>
      </dsp:nvSpPr>
      <dsp:spPr>
        <a:xfrm>
          <a:off x="3413632" y="242441"/>
          <a:ext cx="2991722" cy="4320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уровень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13632" y="242441"/>
        <a:ext cx="2991722" cy="432000"/>
      </dsp:txXfrm>
    </dsp:sp>
    <dsp:sp modelId="{9DC938AD-DB58-48F1-820E-4673654E939F}">
      <dsp:nvSpPr>
        <dsp:cNvPr id="0" name=""/>
        <dsp:cNvSpPr/>
      </dsp:nvSpPr>
      <dsp:spPr>
        <a:xfrm>
          <a:off x="3413632" y="674441"/>
          <a:ext cx="2991722" cy="4479067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Обучающиеся с легкой умственной отсталостью способны освоить АООП для обучающихся с УО (вариант 1) в меньшем объеме с дозированной по интенсивности и по сложности материала индивидуальной образовательной нагрузкой.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Обучающиеся данной группы испытывают трудности при усвоении программного материала и нуждаются в разнообразных видах помощи: словесно-логической, наглядной и предметно-практической.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Способны 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применить правила только при выполнении аналогичного задания, при этом, каждое измененное задание воспринимается ими как новое.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13632" y="674441"/>
        <a:ext cx="2991722" cy="4479067"/>
      </dsp:txXfrm>
    </dsp:sp>
    <dsp:sp modelId="{8E34B993-B0B1-4609-A40A-2CECB8B89059}">
      <dsp:nvSpPr>
        <dsp:cNvPr id="0" name=""/>
        <dsp:cNvSpPr/>
      </dsp:nvSpPr>
      <dsp:spPr>
        <a:xfrm>
          <a:off x="6824196" y="242441"/>
          <a:ext cx="2991722" cy="4320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уровень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24196" y="242441"/>
        <a:ext cx="2991722" cy="432000"/>
      </dsp:txXfrm>
    </dsp:sp>
    <dsp:sp modelId="{CD395211-002F-4159-B8E3-9AE93569E5C6}">
      <dsp:nvSpPr>
        <dsp:cNvPr id="0" name=""/>
        <dsp:cNvSpPr/>
      </dsp:nvSpPr>
      <dsp:spPr>
        <a:xfrm>
          <a:off x="6824196" y="674441"/>
          <a:ext cx="2991722" cy="4479067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Обучающиеся с умеренной, тяжелой и глубокой умственной отсталостью, с ТМНР не способные освоить АООП (вариант1), кроме отдельных разделов, избирательно, в зависимости от степени выраженности дефекта, под контролем и с помощью взрослого в сопряженном режиме на самом низком уровне.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Продвижение обучающегося отслеживается относительно самого ребенка.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24196" y="674441"/>
        <a:ext cx="2991722" cy="44790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B17214-11A8-457A-82BC-17FE313F2E5B}">
      <dsp:nvSpPr>
        <dsp:cNvPr id="0" name=""/>
        <dsp:cNvSpPr/>
      </dsp:nvSpPr>
      <dsp:spPr>
        <a:xfrm rot="16200000">
          <a:off x="-1371530" y="2224136"/>
          <a:ext cx="3601533" cy="738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51225" bIns="0" numCol="1" spcCol="1270" anchor="t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Личностные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1371530" y="2224136"/>
        <a:ext cx="3601533" cy="738397"/>
      </dsp:txXfrm>
    </dsp:sp>
    <dsp:sp modelId="{E6765C66-7FD9-44D2-AE5D-2E592CBB8CC3}">
      <dsp:nvSpPr>
        <dsp:cNvPr id="0" name=""/>
        <dsp:cNvSpPr/>
      </dsp:nvSpPr>
      <dsp:spPr>
        <a:xfrm>
          <a:off x="798434" y="792568"/>
          <a:ext cx="3678000" cy="3601533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9568" tIns="651225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включают овладение обучающимися социальными (жизненными) компетенциями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оценка личностных результатов предполагает, прежде всего, оценку продвижения ребенка в овладении социальными компетенциями, которые, в конечном итоге, составляют основу этих результатов. 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98434" y="792568"/>
        <a:ext cx="3678000" cy="3601533"/>
      </dsp:txXfrm>
    </dsp:sp>
    <dsp:sp modelId="{324A2FB4-6EFC-4748-BC53-92466DD31096}">
      <dsp:nvSpPr>
        <dsp:cNvPr id="0" name=""/>
        <dsp:cNvSpPr/>
      </dsp:nvSpPr>
      <dsp:spPr>
        <a:xfrm>
          <a:off x="306241" y="127877"/>
          <a:ext cx="984386" cy="856806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85B545-E385-44A4-81A1-BFE85324B451}">
      <dsp:nvSpPr>
        <dsp:cNvPr id="0" name=""/>
        <dsp:cNvSpPr/>
      </dsp:nvSpPr>
      <dsp:spPr>
        <a:xfrm rot="16200000">
          <a:off x="4010572" y="2198063"/>
          <a:ext cx="3601533" cy="738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51225" bIns="0" numCol="1" spcCol="1270" anchor="t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Предметные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10572" y="2198063"/>
        <a:ext cx="3601533" cy="738397"/>
      </dsp:txXfrm>
    </dsp:sp>
    <dsp:sp modelId="{561C91A9-023A-4D78-B85E-96275F644978}">
      <dsp:nvSpPr>
        <dsp:cNvPr id="0" name=""/>
        <dsp:cNvSpPr/>
      </dsp:nvSpPr>
      <dsp:spPr>
        <a:xfrm>
          <a:off x="6180537" y="645051"/>
          <a:ext cx="3678000" cy="3844420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9568" tIns="651225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связаны с овладением обучающимися содержанием каждой предметной области и характеризуют достижения обучающихся в усвоении знаний и умений, способность их применять в практической деятельности.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являются основным критерием при принятии решения о переводе обучающегося с УО в следующий класс, но рассматриваются как одна из составляющих при оценке итоговых достижений .обучающегося с УО.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оценка достижения обучающимися с умственной отсталостью предметных результатов должна базироваться на принципах индивидуального и дифференцированного подходов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80537" y="645051"/>
        <a:ext cx="3678000" cy="3844420"/>
      </dsp:txXfrm>
    </dsp:sp>
    <dsp:sp modelId="{12ECF4BE-97BF-4C46-9ADA-C33314DAD43F}">
      <dsp:nvSpPr>
        <dsp:cNvPr id="0" name=""/>
        <dsp:cNvSpPr/>
      </dsp:nvSpPr>
      <dsp:spPr>
        <a:xfrm>
          <a:off x="5737956" y="127877"/>
          <a:ext cx="885160" cy="804660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11AEF9-F02D-4F72-82C5-63E8898C4FFE}">
      <dsp:nvSpPr>
        <dsp:cNvPr id="0" name=""/>
        <dsp:cNvSpPr/>
      </dsp:nvSpPr>
      <dsp:spPr>
        <a:xfrm>
          <a:off x="-5558403" y="-850971"/>
          <a:ext cx="6618058" cy="6618058"/>
        </a:xfrm>
        <a:prstGeom prst="blockArc">
          <a:avLst>
            <a:gd name="adj1" fmla="val 18900000"/>
            <a:gd name="adj2" fmla="val 2700000"/>
            <a:gd name="adj3" fmla="val 32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77BF4B-B7CF-45D7-AAE2-80FC70B683C7}">
      <dsp:nvSpPr>
        <dsp:cNvPr id="0" name=""/>
        <dsp:cNvSpPr/>
      </dsp:nvSpPr>
      <dsp:spPr>
        <a:xfrm>
          <a:off x="463278" y="307158"/>
          <a:ext cx="10473066" cy="6147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7927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Диагностические и итоговые проверочные работы;</a:t>
          </a:r>
          <a:endParaRPr lang="ru-RU" sz="1900" kern="1200" dirty="0"/>
        </a:p>
      </dsp:txBody>
      <dsp:txXfrm>
        <a:off x="463278" y="307158"/>
        <a:ext cx="10473066" cy="614711"/>
      </dsp:txXfrm>
    </dsp:sp>
    <dsp:sp modelId="{F3A298DB-68E8-4019-B12B-FB7A786D481A}">
      <dsp:nvSpPr>
        <dsp:cNvPr id="0" name=""/>
        <dsp:cNvSpPr/>
      </dsp:nvSpPr>
      <dsp:spPr>
        <a:xfrm>
          <a:off x="79084" y="230319"/>
          <a:ext cx="768388" cy="7683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45C8F6D-1339-4732-AAF4-2F7B451F5DFC}">
      <dsp:nvSpPr>
        <dsp:cNvPr id="0" name=""/>
        <dsp:cNvSpPr/>
      </dsp:nvSpPr>
      <dsp:spPr>
        <a:xfrm>
          <a:off x="903762" y="1228930"/>
          <a:ext cx="10032582" cy="6147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7927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Тестовые диагностические работы (по текущим темам, разделам программного материала);</a:t>
          </a:r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03762" y="1228930"/>
        <a:ext cx="10032582" cy="614711"/>
      </dsp:txXfrm>
    </dsp:sp>
    <dsp:sp modelId="{04638013-2D91-4D91-87CB-1C38F691A832}">
      <dsp:nvSpPr>
        <dsp:cNvPr id="0" name=""/>
        <dsp:cNvSpPr/>
      </dsp:nvSpPr>
      <dsp:spPr>
        <a:xfrm>
          <a:off x="519568" y="1152091"/>
          <a:ext cx="768388" cy="7683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DD9D797-E033-4D7B-8E09-B8919D179F63}">
      <dsp:nvSpPr>
        <dsp:cNvPr id="0" name=""/>
        <dsp:cNvSpPr/>
      </dsp:nvSpPr>
      <dsp:spPr>
        <a:xfrm>
          <a:off x="1038955" y="2150701"/>
          <a:ext cx="9897389" cy="6147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7927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Текущие проверочные работы: (тест, зачет, самостоятельная работа);</a:t>
          </a:r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38955" y="2150701"/>
        <a:ext cx="9897389" cy="614711"/>
      </dsp:txXfrm>
    </dsp:sp>
    <dsp:sp modelId="{548C7E2E-9BA7-4538-949F-6783BAE8C326}">
      <dsp:nvSpPr>
        <dsp:cNvPr id="0" name=""/>
        <dsp:cNvSpPr/>
      </dsp:nvSpPr>
      <dsp:spPr>
        <a:xfrm>
          <a:off x="654761" y="2073863"/>
          <a:ext cx="768388" cy="7683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912588A-B959-4867-A25A-2ABAA9B4D2B1}">
      <dsp:nvSpPr>
        <dsp:cNvPr id="0" name=""/>
        <dsp:cNvSpPr/>
      </dsp:nvSpPr>
      <dsp:spPr>
        <a:xfrm>
          <a:off x="903762" y="3072473"/>
          <a:ext cx="10032582" cy="6147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7927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Разноуровневые контрольные работы;</a:t>
          </a:r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03762" y="3072473"/>
        <a:ext cx="10032582" cy="614711"/>
      </dsp:txXfrm>
    </dsp:sp>
    <dsp:sp modelId="{AD8C3B9D-20F3-415E-A113-D55B1CDB0533}">
      <dsp:nvSpPr>
        <dsp:cNvPr id="0" name=""/>
        <dsp:cNvSpPr/>
      </dsp:nvSpPr>
      <dsp:spPr>
        <a:xfrm>
          <a:off x="519568" y="2995634"/>
          <a:ext cx="768388" cy="7683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BE725CC3-0CAA-4FC2-940A-3772B46A8784}">
      <dsp:nvSpPr>
        <dsp:cNvPr id="0" name=""/>
        <dsp:cNvSpPr/>
      </dsp:nvSpPr>
      <dsp:spPr>
        <a:xfrm>
          <a:off x="463278" y="3994245"/>
          <a:ext cx="10473066" cy="6147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7927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Результаты индивидуального и фронтального опроса.</a:t>
          </a:r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3278" y="3994245"/>
        <a:ext cx="10473066" cy="614711"/>
      </dsp:txXfrm>
    </dsp:sp>
    <dsp:sp modelId="{77F7BEE8-D61C-4DB4-A826-BE14CEDB1192}">
      <dsp:nvSpPr>
        <dsp:cNvPr id="0" name=""/>
        <dsp:cNvSpPr/>
      </dsp:nvSpPr>
      <dsp:spPr>
        <a:xfrm>
          <a:off x="79084" y="3917406"/>
          <a:ext cx="768388" cy="7683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BAAA92-541A-49F0-8D76-C283869DD8B3}">
      <dsp:nvSpPr>
        <dsp:cNvPr id="0" name=""/>
        <dsp:cNvSpPr/>
      </dsp:nvSpPr>
      <dsp:spPr>
        <a:xfrm>
          <a:off x="1366569" y="2429"/>
          <a:ext cx="5298223" cy="4816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1366569" y="2429"/>
        <a:ext cx="5298223" cy="481656"/>
      </dsp:txXfrm>
    </dsp:sp>
    <dsp:sp modelId="{71C52C29-78DD-4956-9C07-E3032A6AE120}">
      <dsp:nvSpPr>
        <dsp:cNvPr id="0" name=""/>
        <dsp:cNvSpPr/>
      </dsp:nvSpPr>
      <dsp:spPr>
        <a:xfrm>
          <a:off x="1366569" y="484086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3E0CD6-75FB-417B-99DC-792BEB516800}">
      <dsp:nvSpPr>
        <dsp:cNvPr id="0" name=""/>
        <dsp:cNvSpPr/>
      </dsp:nvSpPr>
      <dsp:spPr>
        <a:xfrm>
          <a:off x="2111264" y="484086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FED198-67DB-4B99-90A3-55C9C894AF84}">
      <dsp:nvSpPr>
        <dsp:cNvPr id="0" name=""/>
        <dsp:cNvSpPr/>
      </dsp:nvSpPr>
      <dsp:spPr>
        <a:xfrm>
          <a:off x="2856548" y="484086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E31E99-3D33-4651-9FF5-C08A14391A82}">
      <dsp:nvSpPr>
        <dsp:cNvPr id="0" name=""/>
        <dsp:cNvSpPr/>
      </dsp:nvSpPr>
      <dsp:spPr>
        <a:xfrm>
          <a:off x="3601242" y="484086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EAD012-4BEF-41BC-A552-5602DC310CD1}">
      <dsp:nvSpPr>
        <dsp:cNvPr id="0" name=""/>
        <dsp:cNvSpPr/>
      </dsp:nvSpPr>
      <dsp:spPr>
        <a:xfrm>
          <a:off x="4346526" y="484086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5FBA38-C661-452D-86F1-5C5D4300DA60}">
      <dsp:nvSpPr>
        <dsp:cNvPr id="0" name=""/>
        <dsp:cNvSpPr/>
      </dsp:nvSpPr>
      <dsp:spPr>
        <a:xfrm>
          <a:off x="5091221" y="484086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256E00-6EA1-4723-9838-03CD2B777659}">
      <dsp:nvSpPr>
        <dsp:cNvPr id="0" name=""/>
        <dsp:cNvSpPr/>
      </dsp:nvSpPr>
      <dsp:spPr>
        <a:xfrm>
          <a:off x="5836504" y="484086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1B0EA2-DF49-4BC6-ADCE-02421D41793F}">
      <dsp:nvSpPr>
        <dsp:cNvPr id="0" name=""/>
        <dsp:cNvSpPr/>
      </dsp:nvSpPr>
      <dsp:spPr>
        <a:xfrm>
          <a:off x="1366569" y="582201"/>
          <a:ext cx="5367100" cy="78492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Оценка предметных образовательных результатов обучающихся </a:t>
          </a:r>
          <a:r>
            <a:rPr lang="ru-RU" sz="1200" kern="1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ru-RU" sz="1200" kern="1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проводится без выставления отметок.</a:t>
          </a:r>
          <a:endParaRPr lang="ru-RU" sz="1200" u="sng" kern="1200" dirty="0"/>
        </a:p>
      </dsp:txBody>
      <dsp:txXfrm>
        <a:off x="1366569" y="582201"/>
        <a:ext cx="5367100" cy="784922"/>
      </dsp:txXfrm>
    </dsp:sp>
    <dsp:sp modelId="{65A048B4-1B3B-47B8-8585-270267E03B65}">
      <dsp:nvSpPr>
        <dsp:cNvPr id="0" name=""/>
        <dsp:cNvSpPr/>
      </dsp:nvSpPr>
      <dsp:spPr>
        <a:xfrm>
          <a:off x="1366569" y="1528262"/>
          <a:ext cx="5298223" cy="4816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1366569" y="1528262"/>
        <a:ext cx="5298223" cy="481656"/>
      </dsp:txXfrm>
    </dsp:sp>
    <dsp:sp modelId="{DA768D09-3AC7-4EA9-BF00-0B56775521EE}">
      <dsp:nvSpPr>
        <dsp:cNvPr id="0" name=""/>
        <dsp:cNvSpPr/>
      </dsp:nvSpPr>
      <dsp:spPr>
        <a:xfrm>
          <a:off x="1366569" y="2009919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E4F7EE-4BE2-4412-9314-EF9F02FC3182}">
      <dsp:nvSpPr>
        <dsp:cNvPr id="0" name=""/>
        <dsp:cNvSpPr/>
      </dsp:nvSpPr>
      <dsp:spPr>
        <a:xfrm>
          <a:off x="2111264" y="2009919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4A3D3D-AD02-4EA4-9EA3-24E89A454354}">
      <dsp:nvSpPr>
        <dsp:cNvPr id="0" name=""/>
        <dsp:cNvSpPr/>
      </dsp:nvSpPr>
      <dsp:spPr>
        <a:xfrm>
          <a:off x="2856548" y="2009919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C679FB-6D44-4106-8D5F-37A0D38E7049}">
      <dsp:nvSpPr>
        <dsp:cNvPr id="0" name=""/>
        <dsp:cNvSpPr/>
      </dsp:nvSpPr>
      <dsp:spPr>
        <a:xfrm>
          <a:off x="3601242" y="2009919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0DD2E9-E5AD-446E-BD70-F61070D7AC06}">
      <dsp:nvSpPr>
        <dsp:cNvPr id="0" name=""/>
        <dsp:cNvSpPr/>
      </dsp:nvSpPr>
      <dsp:spPr>
        <a:xfrm>
          <a:off x="4346526" y="2009919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59D2FE-12BE-43A1-B729-B16C878D5FE8}">
      <dsp:nvSpPr>
        <dsp:cNvPr id="0" name=""/>
        <dsp:cNvSpPr/>
      </dsp:nvSpPr>
      <dsp:spPr>
        <a:xfrm>
          <a:off x="5091221" y="2009919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4D5C16-D541-414D-940A-5068BB7BB6F6}">
      <dsp:nvSpPr>
        <dsp:cNvPr id="0" name=""/>
        <dsp:cNvSpPr/>
      </dsp:nvSpPr>
      <dsp:spPr>
        <a:xfrm>
          <a:off x="5836504" y="2009919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48380A-DED9-43D1-8A09-54676207E8F6}">
      <dsp:nvSpPr>
        <dsp:cNvPr id="0" name=""/>
        <dsp:cNvSpPr/>
      </dsp:nvSpPr>
      <dsp:spPr>
        <a:xfrm>
          <a:off x="1366569" y="2108034"/>
          <a:ext cx="5367100" cy="78492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Промежуточная полугодовая и годовая аттестация обучающихся </a:t>
          </a:r>
          <a:r>
            <a:rPr lang="ru-RU" sz="1200" kern="1200" dirty="0" err="1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сосуществляется</a:t>
          </a:r>
          <a:r>
            <a:rPr lang="ru-RU" sz="1200" kern="1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ru-RU" sz="1200" kern="1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 течение последних двух недель учебного периода (полугодия, года) путем наблюдения за выполнением обучающимся специально подобранных заданий, позволяющих выявить и оценить результаты обучения.</a:t>
          </a:r>
          <a:endParaRPr lang="ru-RU" sz="1200" kern="1200" dirty="0"/>
        </a:p>
      </dsp:txBody>
      <dsp:txXfrm>
        <a:off x="1366569" y="2108034"/>
        <a:ext cx="5367100" cy="784922"/>
      </dsp:txXfrm>
    </dsp:sp>
    <dsp:sp modelId="{DFB5ADF3-2FE0-466C-8D5A-52DF873C76FC}">
      <dsp:nvSpPr>
        <dsp:cNvPr id="0" name=""/>
        <dsp:cNvSpPr/>
      </dsp:nvSpPr>
      <dsp:spPr>
        <a:xfrm>
          <a:off x="1366569" y="3054095"/>
          <a:ext cx="5298223" cy="4816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1366569" y="3054095"/>
        <a:ext cx="5298223" cy="481656"/>
      </dsp:txXfrm>
    </dsp:sp>
    <dsp:sp modelId="{5359E6C9-0143-4F93-A835-AA4D6B743CC6}">
      <dsp:nvSpPr>
        <dsp:cNvPr id="0" name=""/>
        <dsp:cNvSpPr/>
      </dsp:nvSpPr>
      <dsp:spPr>
        <a:xfrm>
          <a:off x="1366569" y="3535751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0B94B5-6342-4CA2-8EEA-F6A3B8D7AEAC}">
      <dsp:nvSpPr>
        <dsp:cNvPr id="0" name=""/>
        <dsp:cNvSpPr/>
      </dsp:nvSpPr>
      <dsp:spPr>
        <a:xfrm>
          <a:off x="2111264" y="3535751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AA99AF-7D84-4C0A-B9F3-9E7D417EE1A4}">
      <dsp:nvSpPr>
        <dsp:cNvPr id="0" name=""/>
        <dsp:cNvSpPr/>
      </dsp:nvSpPr>
      <dsp:spPr>
        <a:xfrm>
          <a:off x="2856548" y="3535751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AF1ABD-CCAF-4B64-8515-131A8853CD30}">
      <dsp:nvSpPr>
        <dsp:cNvPr id="0" name=""/>
        <dsp:cNvSpPr/>
      </dsp:nvSpPr>
      <dsp:spPr>
        <a:xfrm>
          <a:off x="3601242" y="3535751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C61DB4-F014-405D-AEB7-DAB4B8E27619}">
      <dsp:nvSpPr>
        <dsp:cNvPr id="0" name=""/>
        <dsp:cNvSpPr/>
      </dsp:nvSpPr>
      <dsp:spPr>
        <a:xfrm>
          <a:off x="4346526" y="3535751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DDF3DF-12EC-47D2-BE7E-E9CA83A55B9A}">
      <dsp:nvSpPr>
        <dsp:cNvPr id="0" name=""/>
        <dsp:cNvSpPr/>
      </dsp:nvSpPr>
      <dsp:spPr>
        <a:xfrm>
          <a:off x="5091221" y="3535751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CE0182-20CE-4484-B2BA-684D1B8FCA34}">
      <dsp:nvSpPr>
        <dsp:cNvPr id="0" name=""/>
        <dsp:cNvSpPr/>
      </dsp:nvSpPr>
      <dsp:spPr>
        <a:xfrm>
          <a:off x="5836504" y="3535751"/>
          <a:ext cx="1239784" cy="98115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F87CC5-E4BE-4D37-A5DB-0CFE692C0A4C}">
      <dsp:nvSpPr>
        <dsp:cNvPr id="0" name=""/>
        <dsp:cNvSpPr/>
      </dsp:nvSpPr>
      <dsp:spPr>
        <a:xfrm>
          <a:off x="1366569" y="3633867"/>
          <a:ext cx="5367100" cy="78492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При оценке результативности обучения важно учитывать </a:t>
          </a:r>
          <a:r>
            <a:rPr lang="ru-RU" sz="1200" kern="120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затруднения </a:t>
          </a:r>
          <a:r>
            <a:rPr lang="ru-RU" sz="1200" kern="120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обучающихся </a:t>
          </a:r>
          <a:r>
            <a:rPr lang="ru-RU" sz="1200" kern="1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 освоении отдельных предметов (курсов) и образовательных областей, которые не должны рассматриваться как показатель не успешности их обучения и развития в целом. </a:t>
          </a:r>
          <a:endParaRPr lang="ru-RU" sz="1200" kern="1200" dirty="0"/>
        </a:p>
      </dsp:txBody>
      <dsp:txXfrm>
        <a:off x="1366569" y="3633867"/>
        <a:ext cx="5367100" cy="7849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текст, вешалка, лампа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0F558159-12CC-636A-B792-E4EBD16F42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23CC98-C3A6-E950-D2D3-0EC9C4F91C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2181" y="1122363"/>
            <a:ext cx="10086109" cy="2387600"/>
          </a:xfrm>
        </p:spPr>
        <p:txBody>
          <a:bodyPr anchor="b">
            <a:normAutofit/>
          </a:bodyPr>
          <a:lstStyle>
            <a:lvl1pPr algn="ctr">
              <a:defRPr sz="7200" b="1"/>
            </a:lvl1pPr>
          </a:lstStyle>
          <a:p>
            <a:r>
              <a:rPr lang="ru-RU" dirty="0"/>
              <a:t>Образец заголовка</a:t>
            </a:r>
            <a:endParaRPr lang="ru-UA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B28AD64-502D-1A66-A6DF-C94D88D8D7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2181" y="3602038"/>
            <a:ext cx="10086109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466F8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ru-UA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6CEA51-FD97-BC97-271A-84471772D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ru-UA" smtClean="0"/>
              <a:t>04/20/2023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0808E5-B408-E027-89DA-7BEF7744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5C4EFD-353C-9557-83F4-BB3759136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909426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5CE3AF-915D-7F7C-1F46-232EA572C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DC17D87-C6EE-A6CA-F0C9-B234941F33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9FA61-8E70-33DA-298B-9520D0C4F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ru-UA" smtClean="0"/>
              <a:t>04/20/2023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14BE0B-3AEB-58CE-C766-AE833EF08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AAF53B-AFDF-AA28-0A2A-263AF1667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800309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1752C52-C95F-E025-D8DB-9648B13CAD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AED4AC1-2B4A-E82B-EA27-5A9A3109F6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E9098C-94D9-EE4B-CBE8-122906BC9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ru-UA" smtClean="0"/>
              <a:t>04/20/2023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FA2A01-705D-994C-8EE6-13C217DE2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1AEC40-BCA5-6754-727F-A433B3C9C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383854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35A8B7-4E30-6ACC-F31D-DF4485F1E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C019B5-2824-9901-D5DA-6910D6B838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ACC1BE-F97D-64C7-2634-15ADD3CD2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ru-UA" smtClean="0"/>
              <a:t>04/20/2023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77FC68-B75F-6860-ACAA-41B750B07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99BE66-B5BE-2CFF-21C6-AE5C2E213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930455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661E3A-50EC-FCCE-8CAB-A455237F0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B5FBFE2-2C14-0FDB-FA46-01A5E5A55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7FF3AB-547D-9C41-1356-E38B8C01F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ru-UA" smtClean="0"/>
              <a:t>04/20/2023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6E4CC6-8DB4-F67E-10FF-3AB0F8CF6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0A6EA4-21EE-59A5-7C6B-2FD52FEBF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06894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9E9CBB-ED9D-F516-0701-BCE0E509D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13EBBD-6B98-7644-3A90-0C62EF19F3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E970D5F-60D6-0F7F-6922-74325B1A54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25D9E6E-4BDA-0299-C546-1A195BED1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ru-UA" smtClean="0"/>
              <a:t>04/20/2023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6C2084-3520-2341-31CD-419C52468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E4B1F19-EC94-573C-8E3D-8EF7F6877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682508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0B461B-408B-9DC3-B8CD-880C28C49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A92494-6FFF-69D5-13F6-4BD1BFA11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65975E-F327-C7A4-6E72-E9D98799B6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46B474C-B76C-F92D-E6BC-F5F1A00AA8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3AD327E-9243-5CC6-2D52-1B66C34289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DDA96B3-0E84-3218-B845-C4D731897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ru-UA" smtClean="0"/>
              <a:t>04/20/2023</a:t>
            </a:fld>
            <a:endParaRPr lang="ru-UA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A5355A0-85F1-77DE-972B-383021BBE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AAC1579-66CF-3BED-3EEF-42498DBE2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864870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E8DD77-8C21-9C59-7009-26353637D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348DD61-06D0-45B2-C21F-41928F124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ru-UA" smtClean="0"/>
              <a:t>04/20/2023</a:t>
            </a:fld>
            <a:endParaRPr lang="ru-UA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ECEBA6C-507B-8EB7-901B-74A04F530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85E2274-DB90-75DA-1628-23F38840E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06010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4C919BB-1B40-A963-4C3D-7815E2EF6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ru-UA" smtClean="0"/>
              <a:t>04/20/2023</a:t>
            </a:fld>
            <a:endParaRPr lang="ru-UA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373C9C7-0B4B-E862-5058-00C5AB734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513C4EF-F317-BDB3-B32F-B791BF042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654046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7C6C11-80FB-1693-D39B-1B41292C8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9BAAC6-3F5B-EDB6-1DDA-C946702AF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5AC7EF8-474E-9A5F-9140-4FF2CC6054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C88D75-C1CF-A3E1-8489-D9CE30FAA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ru-UA" smtClean="0"/>
              <a:t>04/20/2023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9E23BA9-C0B8-592F-535F-ED679CDD4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B42AE91-46D7-B3EB-B3DD-EE7D0668E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75707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44E61D-473A-5A88-AB7E-A4D731C84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9F59467-E984-F792-D51E-956D5B58BB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81646EF-5FE9-6899-BF66-B1D0E4086C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3EA2E40-7D1E-5D5A-6D75-FF9CFD4A5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ru-UA" smtClean="0"/>
              <a:t>04/20/2023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1E64D46-361E-A89C-4A8B-2C5374C3C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92A4DD-2897-2131-DE71-9ECB9AA9D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727880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E7900A5-ABF7-1EF0-A50D-EECBDE3546C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4A7245-B35D-9689-9B76-36BAEA7CC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27" y="173469"/>
            <a:ext cx="10515600" cy="5400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ru-UA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8F38FE-181F-4CB0-92A0-67F1B4FCD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F08460-893B-F56D-678C-168A558DAC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72E9D-0DA1-462D-ADB3-D4E8934D88E0}" type="datetimeFigureOut">
              <a:rPr lang="ru-UA" smtClean="0"/>
              <a:t>04/20/2023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C281E1-8B1C-DED6-BF4D-5399D7C12E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A7FEC4-5E77-D2D7-D114-6AC10392E8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A7DC2-A2E3-4F5B-BB48-E72879F28D6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18011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62181" y="1982709"/>
            <a:ext cx="10086109" cy="1527254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дифференциация обучающихся с умственной отсталостью и их адекватное оценивание в условиях инклюзии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206466" y="4480223"/>
            <a:ext cx="4759197" cy="625930"/>
          </a:xfrm>
        </p:spPr>
        <p:txBody>
          <a:bodyPr>
            <a:noAutofit/>
          </a:bodyPr>
          <a:lstStyle/>
          <a:p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Педора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Н.Н., учитель-дефектолог 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КГБУ «АКЦ ППМС-помощи»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91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7595857" y="0"/>
            <a:ext cx="3857531" cy="1186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</a:t>
            </a:r>
          </a:p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чтения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08483" y="1964599"/>
            <a:ext cx="47832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2913" algn="just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оценке техники чтения принимается во внимание успешность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овладения обучающимися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техникой чтения (правильность, беглость и выразительность) и содержанием читаемого (выделение главной мысли, ответы на вопросы, пересказ) в соответствии с программными требованиями по каждому году обучения.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065" y="1964599"/>
            <a:ext cx="4780228" cy="353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93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7776927" y="99588"/>
            <a:ext cx="3404104" cy="1186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</a:t>
            </a:r>
          </a:p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по математике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2167" y="1870838"/>
            <a:ext cx="5516578" cy="243143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2913"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оценки работ по математике (2 - 9 класс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5" - за работу без ошибок, допускается 1-2 недочета;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"4" - имеются 2 - 3 ошибки и не более 2 недочета;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"3" - в работе 3 - 4 ошибки и ряд недочетов;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"2" - выполнено менее половины заданий или имеются более 5 ошибок.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83518" y="1867609"/>
            <a:ext cx="4997513" cy="45983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2913" algn="just">
              <a:lnSpc>
                <a:spcPct val="112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Знания и навыки по математике оцениваются по результатам индивидуального и фронтального опроса учащихся, текущих и итоговых письменных работ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42913" algn="just">
              <a:lnSpc>
                <a:spcPct val="112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оценке письменных работ используются нормы оценок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письменных контрольных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работ, при этом учитывается уровень самостоятельности ученика, особенности его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развития.</a:t>
            </a:r>
          </a:p>
          <a:p>
            <a:pPr indent="442913" algn="just">
              <a:lnSpc>
                <a:spcPct val="112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отражать не только уровень знаний в пределах программы, но и те усилия, которые были затрачены учеником в процессе приобретения знаний.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2913" algn="just">
              <a:lnSpc>
                <a:spcPct val="112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с учеником учитель всегда должен замечать малейшие его успехи: не умел – научился, не знал – запомнил. Даже за небольшие достижения учитель может завысить отметку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2913" algn="just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2167" y="4375616"/>
            <a:ext cx="5516578" cy="21089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2913" algn="just">
              <a:lnSpc>
                <a:spcPct val="11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 оценке письменных работ обучающихся по математике грубыми ошибками следует считать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indent="271463" algn="just">
              <a:lnSpc>
                <a:spcPct val="11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42913" algn="l"/>
                <a:tab pos="715963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неверное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выполнение вычислений вследствие неточного применения алгоритма;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1463" algn="just">
              <a:lnSpc>
                <a:spcPct val="11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42913" algn="l"/>
                <a:tab pos="715963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неправильное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задачи;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1463" algn="just">
              <a:lnSpc>
                <a:spcPct val="117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42913" algn="l"/>
                <a:tab pos="715963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неумение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правильно выполнить измерение и построение геометрических фигур по образцу.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03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8229601" y="126749"/>
            <a:ext cx="2824682" cy="1186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предметных результатов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49363" y="2091072"/>
            <a:ext cx="494017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2913"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любом случае, при оценке итоговых предметных результатов следует из всего спектра оценок выбирать такие, которые стимулировали бы учебную и практическую деятельность обучающегося, оказывали бы положительное влияние на формирование жизненных компетенций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98" y="1655680"/>
            <a:ext cx="36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1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8220547" y="0"/>
            <a:ext cx="2824682" cy="1186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УО (вариант 2)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36070" y="1900454"/>
            <a:ext cx="2764326" cy="37002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Особенности оценки предметных результатов обучения по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АООП обучающихся с умеренной, тяжелой, глубокой умственной отсталостью (интеллектуальными нарушениями),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ТМНР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012987434"/>
              </p:ext>
            </p:extLst>
          </p:nvPr>
        </p:nvGraphicFramePr>
        <p:xfrm>
          <a:off x="3534874" y="1410685"/>
          <a:ext cx="8442859" cy="4519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230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Заголовок 3"/>
          <p:cNvSpPr txBox="1">
            <a:spLocks/>
          </p:cNvSpPr>
          <p:nvPr/>
        </p:nvSpPr>
        <p:spPr>
          <a:xfrm>
            <a:off x="8476970" y="0"/>
            <a:ext cx="2541098" cy="9506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УО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21672" y="1616483"/>
            <a:ext cx="10396396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2913"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соответствии с рекомендациями ФГОС УО разработано два варианта  АООП для различных категорий обучающихся с УО: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9" name="Группа 78"/>
          <p:cNvGrpSpPr/>
          <p:nvPr/>
        </p:nvGrpSpPr>
        <p:grpSpPr>
          <a:xfrm>
            <a:off x="2145671" y="2571185"/>
            <a:ext cx="7776927" cy="3630440"/>
            <a:chOff x="2133600" y="2675525"/>
            <a:chExt cx="7227683" cy="3204251"/>
          </a:xfrm>
        </p:grpSpPr>
        <p:grpSp>
          <p:nvGrpSpPr>
            <p:cNvPr id="75" name="Группа 74"/>
            <p:cNvGrpSpPr/>
            <p:nvPr/>
          </p:nvGrpSpPr>
          <p:grpSpPr>
            <a:xfrm>
              <a:off x="2133600" y="2675525"/>
              <a:ext cx="7155165" cy="3156193"/>
              <a:chOff x="2133600" y="2675525"/>
              <a:chExt cx="7155165" cy="3156193"/>
            </a:xfrm>
          </p:grpSpPr>
          <p:sp>
            <p:nvSpPr>
              <p:cNvPr id="61" name="Скругленный прямоугольник 60"/>
              <p:cNvSpPr/>
              <p:nvPr/>
            </p:nvSpPr>
            <p:spPr>
              <a:xfrm>
                <a:off x="4769668" y="2675525"/>
                <a:ext cx="2100403" cy="65185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АООП УО</a:t>
                </a:r>
                <a:endParaRPr lang="ru-RU" dirty="0"/>
              </a:p>
            </p:txBody>
          </p:sp>
          <p:grpSp>
            <p:nvGrpSpPr>
              <p:cNvPr id="69" name="Группа 68"/>
              <p:cNvGrpSpPr/>
              <p:nvPr/>
            </p:nvGrpSpPr>
            <p:grpSpPr>
              <a:xfrm>
                <a:off x="2133600" y="3701358"/>
                <a:ext cx="1794096" cy="2051668"/>
                <a:chOff x="3247176" y="3701358"/>
                <a:chExt cx="1794096" cy="2051668"/>
              </a:xfrm>
            </p:grpSpPr>
            <p:sp>
              <p:nvSpPr>
                <p:cNvPr id="62" name="Скругленный прямоугольник 61"/>
                <p:cNvSpPr/>
                <p:nvPr/>
              </p:nvSpPr>
              <p:spPr>
                <a:xfrm>
                  <a:off x="3247176" y="3701358"/>
                  <a:ext cx="1785042" cy="651850"/>
                </a:xfrm>
                <a:prstGeom prst="round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dirty="0" smtClean="0"/>
                    <a:t>Вариант 1</a:t>
                  </a:r>
                  <a:endParaRPr lang="ru-RU" dirty="0"/>
                </a:p>
              </p:txBody>
            </p:sp>
            <p:sp>
              <p:nvSpPr>
                <p:cNvPr id="64" name="Стрелка вниз 63"/>
                <p:cNvSpPr/>
                <p:nvPr/>
              </p:nvSpPr>
              <p:spPr>
                <a:xfrm>
                  <a:off x="3994842" y="4410325"/>
                  <a:ext cx="289711" cy="262550"/>
                </a:xfrm>
                <a:prstGeom prst="down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6" name="Скругленный прямоугольник 65"/>
                <p:cNvSpPr/>
                <p:nvPr/>
              </p:nvSpPr>
              <p:spPr>
                <a:xfrm>
                  <a:off x="3256230" y="4672875"/>
                  <a:ext cx="1785042" cy="1080151"/>
                </a:xfrm>
                <a:prstGeom prst="round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dirty="0" smtClean="0"/>
                    <a:t>Легкая степень УО</a:t>
                  </a:r>
                  <a:endParaRPr lang="ru-RU" dirty="0"/>
                </a:p>
              </p:txBody>
            </p:sp>
          </p:grpSp>
          <p:grpSp>
            <p:nvGrpSpPr>
              <p:cNvPr id="70" name="Группа 69"/>
              <p:cNvGrpSpPr/>
              <p:nvPr/>
            </p:nvGrpSpPr>
            <p:grpSpPr>
              <a:xfrm>
                <a:off x="4927348" y="3701358"/>
                <a:ext cx="1785042" cy="2130360"/>
                <a:chOff x="6617992" y="3701358"/>
                <a:chExt cx="1785042" cy="2130360"/>
              </a:xfrm>
            </p:grpSpPr>
            <p:sp>
              <p:nvSpPr>
                <p:cNvPr id="63" name="Скругленный прямоугольник 62"/>
                <p:cNvSpPr/>
                <p:nvPr/>
              </p:nvSpPr>
              <p:spPr>
                <a:xfrm>
                  <a:off x="6617992" y="3701358"/>
                  <a:ext cx="1785042" cy="651850"/>
                </a:xfrm>
                <a:prstGeom prst="round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dirty="0" smtClean="0"/>
                    <a:t>Вариант 2</a:t>
                  </a:r>
                  <a:endParaRPr lang="ru-RU" dirty="0"/>
                </a:p>
              </p:txBody>
            </p:sp>
            <p:sp>
              <p:nvSpPr>
                <p:cNvPr id="65" name="Стрелка вниз 64"/>
                <p:cNvSpPr/>
                <p:nvPr/>
              </p:nvSpPr>
              <p:spPr>
                <a:xfrm>
                  <a:off x="7365657" y="4411609"/>
                  <a:ext cx="289711" cy="262550"/>
                </a:xfrm>
                <a:prstGeom prst="down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7" name="Скругленный прямоугольник 66"/>
                <p:cNvSpPr/>
                <p:nvPr/>
              </p:nvSpPr>
              <p:spPr>
                <a:xfrm>
                  <a:off x="6617992" y="4683211"/>
                  <a:ext cx="1785042" cy="1148507"/>
                </a:xfrm>
                <a:prstGeom prst="round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dirty="0" smtClean="0"/>
                    <a:t>Умеренная, тяжелая, глубокая  степень УО</a:t>
                  </a:r>
                  <a:endParaRPr lang="ru-RU" dirty="0"/>
                </a:p>
              </p:txBody>
            </p:sp>
          </p:grpSp>
          <p:sp>
            <p:nvSpPr>
              <p:cNvPr id="68" name="Скругленный прямоугольник 67"/>
              <p:cNvSpPr/>
              <p:nvPr/>
            </p:nvSpPr>
            <p:spPr>
              <a:xfrm>
                <a:off x="7503723" y="3701358"/>
                <a:ext cx="1785042" cy="65185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ТМНР</a:t>
                </a:r>
              </a:p>
              <a:p>
                <a:pPr algn="ctr"/>
                <a:r>
                  <a:rPr lang="ru-RU" dirty="0" smtClean="0"/>
                  <a:t>(Вариант 2)</a:t>
                </a:r>
                <a:endParaRPr lang="ru-RU" dirty="0"/>
              </a:p>
            </p:txBody>
          </p:sp>
          <p:sp>
            <p:nvSpPr>
              <p:cNvPr id="72" name="Стрелка вниз 71"/>
              <p:cNvSpPr/>
              <p:nvPr/>
            </p:nvSpPr>
            <p:spPr>
              <a:xfrm>
                <a:off x="5675012" y="3380407"/>
                <a:ext cx="289711" cy="262550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3" name="Стрелка вниз 72"/>
              <p:cNvSpPr/>
              <p:nvPr/>
            </p:nvSpPr>
            <p:spPr>
              <a:xfrm rot="4297308">
                <a:off x="3816126" y="2770433"/>
                <a:ext cx="324417" cy="1113883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Стрелка вниз 73"/>
              <p:cNvSpPr/>
              <p:nvPr/>
            </p:nvSpPr>
            <p:spPr>
              <a:xfrm rot="17668851">
                <a:off x="7493604" y="2766000"/>
                <a:ext cx="324417" cy="1113883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8" name="Группа 77"/>
            <p:cNvGrpSpPr/>
            <p:nvPr/>
          </p:nvGrpSpPr>
          <p:grpSpPr>
            <a:xfrm>
              <a:off x="7414788" y="4426021"/>
              <a:ext cx="1946495" cy="1453755"/>
              <a:chOff x="7414788" y="4426021"/>
              <a:chExt cx="1946495" cy="1453755"/>
            </a:xfrm>
          </p:grpSpPr>
          <p:sp>
            <p:nvSpPr>
              <p:cNvPr id="76" name="Скругленный прямоугольник 75"/>
              <p:cNvSpPr/>
              <p:nvPr/>
            </p:nvSpPr>
            <p:spPr>
              <a:xfrm>
                <a:off x="7414788" y="4731269"/>
                <a:ext cx="1946495" cy="1148507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Тяжелые множественные нарушения развития</a:t>
                </a:r>
                <a:endParaRPr lang="ru-RU" dirty="0"/>
              </a:p>
            </p:txBody>
          </p:sp>
          <p:sp>
            <p:nvSpPr>
              <p:cNvPr id="77" name="Стрелка вниз 76"/>
              <p:cNvSpPr/>
              <p:nvPr/>
            </p:nvSpPr>
            <p:spPr>
              <a:xfrm>
                <a:off x="8314851" y="4426021"/>
                <a:ext cx="289711" cy="262550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952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Заголовок 3"/>
          <p:cNvSpPr txBox="1">
            <a:spLocks/>
          </p:cNvSpPr>
          <p:nvPr/>
        </p:nvSpPr>
        <p:spPr>
          <a:xfrm>
            <a:off x="8476970" y="0"/>
            <a:ext cx="2541098" cy="9506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УО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12206" y="1611516"/>
            <a:ext cx="9816974" cy="4445438"/>
            <a:chOff x="712206" y="1611516"/>
            <a:chExt cx="9816974" cy="4445438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2206" y="2917633"/>
              <a:ext cx="4638392" cy="3139321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indent="442913" algn="just"/>
              <a:r>
                <a:rPr lang="ru-RU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Адаптированная основная общеобразовательная программа образования обучающихся с умственной отсталостью (интеллектуальными нарушениями)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― это общеобразовательная программа, адаптированная для этой категории обучающихся с учетом особенностей их психофизического развития, индивидуальных возможностей, и обеспечивающая коррекцию нарушений развития и социальную адаптацию.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6609029" y="2917633"/>
              <a:ext cx="3920151" cy="3139321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indent="442913" algn="just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Обучающийся с умственной отсталостью получает образование по АООП (варианты 1 и 2), которое 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содержанию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итоговым достижениям </a:t>
              </a:r>
              <a:r>
                <a:rPr lang="ru-RU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 соотносится к моменту завершения школьного обучения с содержанием и итоговыми достижениями сверстников</a:t>
              </a:r>
              <a:r>
                <a:rPr lang="ru-RU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не </a:t>
              </a:r>
              <a:r>
                <a:rPr lang="ru-RU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имеющих ограничений здоровья</a:t>
              </a:r>
              <a:r>
                <a:rPr lang="ru-RU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indent="442913" algn="just"/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511928" y="1611516"/>
              <a:ext cx="3132499" cy="724277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ПМПК</a:t>
              </a:r>
              <a:endParaRPr lang="ru-RU" dirty="0"/>
            </a:p>
          </p:txBody>
        </p:sp>
        <p:sp>
          <p:nvSpPr>
            <p:cNvPr id="5" name="Стрелка вправо 4"/>
            <p:cNvSpPr/>
            <p:nvPr/>
          </p:nvSpPr>
          <p:spPr>
            <a:xfrm>
              <a:off x="5712736" y="4173648"/>
              <a:ext cx="651850" cy="579421"/>
            </a:xfrm>
            <a:prstGeom prst="right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Стрелка вниз 5"/>
            <p:cNvSpPr/>
            <p:nvPr/>
          </p:nvSpPr>
          <p:spPr>
            <a:xfrm>
              <a:off x="2737164" y="2418483"/>
              <a:ext cx="588475" cy="464144"/>
            </a:xfrm>
            <a:prstGeom prst="down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0415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Заголовок 3"/>
          <p:cNvSpPr txBox="1">
            <a:spLocks/>
          </p:cNvSpPr>
          <p:nvPr/>
        </p:nvSpPr>
        <p:spPr>
          <a:xfrm>
            <a:off x="8286848" y="-86876"/>
            <a:ext cx="2541098" cy="9506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УО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2671" y="1663636"/>
            <a:ext cx="107011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2913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основу разработки АООП для обучающихся с легкой умственной отсталостью заложены дифференцированный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подходы.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452671" y="2670772"/>
            <a:ext cx="10701197" cy="3358837"/>
            <a:chOff x="452671" y="2670772"/>
            <a:chExt cx="10701197" cy="3358837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966456" y="2670772"/>
              <a:ext cx="2906161" cy="896293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Дифференцированный подход</a:t>
              </a:r>
              <a:endPara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452671" y="3927871"/>
              <a:ext cx="3933733" cy="2101738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предполагает учет 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особых образовательных 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потребностей обучающихся с легкой УО, которые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проявляются в неоднородности возможностей освоения содержания образования</a:t>
              </a: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5631251" y="3909763"/>
              <a:ext cx="5522617" cy="211984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442913" algn="just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Применение дифференцированного подхода к созданию образовательных программ обеспечивает разнообразие 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содержания, предоставляя обучающимся с умственной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отсталостью возможность реализовать индивидуальный потенциал развития.</a:t>
              </a:r>
            </a:p>
          </p:txBody>
        </p:sp>
        <p:sp>
          <p:nvSpPr>
            <p:cNvPr id="9" name="Стрелка вниз 8"/>
            <p:cNvSpPr/>
            <p:nvPr/>
          </p:nvSpPr>
          <p:spPr>
            <a:xfrm>
              <a:off x="2127564" y="3621387"/>
              <a:ext cx="389299" cy="288377"/>
            </a:xfrm>
            <a:prstGeom prst="down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трелка вправо 11"/>
            <p:cNvSpPr/>
            <p:nvPr/>
          </p:nvSpPr>
          <p:spPr>
            <a:xfrm>
              <a:off x="4843604" y="4771176"/>
              <a:ext cx="543208" cy="479833"/>
            </a:xfrm>
            <a:prstGeom prst="right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29819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8350222" y="0"/>
            <a:ext cx="2541098" cy="9506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УО</a:t>
            </a:r>
            <a:endParaRPr lang="ru-RU" sz="3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741050749"/>
              </p:ext>
            </p:extLst>
          </p:nvPr>
        </p:nvGraphicFramePr>
        <p:xfrm>
          <a:off x="1072332" y="1462050"/>
          <a:ext cx="9818988" cy="539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6961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8347247" y="0"/>
            <a:ext cx="2541098" cy="9506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УО (вариант 1)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642799" y="1410456"/>
            <a:ext cx="10661206" cy="4484103"/>
            <a:chOff x="642799" y="1410456"/>
            <a:chExt cx="10661206" cy="4484103"/>
          </a:xfrm>
        </p:grpSpPr>
        <p:sp>
          <p:nvSpPr>
            <p:cNvPr id="12" name="Стрелка вправо 11"/>
            <p:cNvSpPr/>
            <p:nvPr/>
          </p:nvSpPr>
          <p:spPr>
            <a:xfrm>
              <a:off x="5033727" y="1865014"/>
              <a:ext cx="407406" cy="289711"/>
            </a:xfrm>
            <a:prstGeom prst="right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642799" y="1410456"/>
              <a:ext cx="10661206" cy="4484103"/>
              <a:chOff x="642799" y="1410456"/>
              <a:chExt cx="10661206" cy="4484103"/>
            </a:xfrm>
          </p:grpSpPr>
          <p:grpSp>
            <p:nvGrpSpPr>
              <p:cNvPr id="17" name="Группа 16"/>
              <p:cNvGrpSpPr/>
              <p:nvPr/>
            </p:nvGrpSpPr>
            <p:grpSpPr>
              <a:xfrm>
                <a:off x="642799" y="1410456"/>
                <a:ext cx="10661206" cy="4484103"/>
                <a:chOff x="642799" y="1410456"/>
                <a:chExt cx="10661206" cy="4484103"/>
              </a:xfrm>
            </p:grpSpPr>
            <p:grpSp>
              <p:nvGrpSpPr>
                <p:cNvPr id="16" name="Группа 15"/>
                <p:cNvGrpSpPr/>
                <p:nvPr/>
              </p:nvGrpSpPr>
              <p:grpSpPr>
                <a:xfrm>
                  <a:off x="642799" y="1410456"/>
                  <a:ext cx="10661206" cy="4484103"/>
                  <a:chOff x="642799" y="1410456"/>
                  <a:chExt cx="10661206" cy="4484103"/>
                </a:xfrm>
              </p:grpSpPr>
              <p:sp>
                <p:nvSpPr>
                  <p:cNvPr id="2" name="Скругленный прямоугольник 1"/>
                  <p:cNvSpPr/>
                  <p:nvPr/>
                </p:nvSpPr>
                <p:spPr>
                  <a:xfrm>
                    <a:off x="642799" y="3064597"/>
                    <a:ext cx="2272420" cy="1330861"/>
                  </a:xfrm>
                  <a:prstGeom prst="roundRect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Уровни овладения предметными результатами</a:t>
                    </a:r>
                    <a:endParaRPr lang="ru-RU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" name="Скругленный прямоугольник 4"/>
                  <p:cNvSpPr/>
                  <p:nvPr/>
                </p:nvSpPr>
                <p:spPr>
                  <a:xfrm>
                    <a:off x="3031403" y="1636037"/>
                    <a:ext cx="1866520" cy="743894"/>
                  </a:xfrm>
                  <a:prstGeom prst="roundRect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Достаточный уровень</a:t>
                    </a:r>
                    <a:endParaRPr lang="ru-RU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" name="Скругленный прямоугольник 6"/>
                  <p:cNvSpPr/>
                  <p:nvPr/>
                </p:nvSpPr>
                <p:spPr>
                  <a:xfrm>
                    <a:off x="3031402" y="4925084"/>
                    <a:ext cx="1866521" cy="743894"/>
                  </a:xfrm>
                  <a:prstGeom prst="roundRect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Минимальный уровень</a:t>
                    </a:r>
                    <a:endParaRPr lang="ru-RU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" name="Скругленный прямоугольник 7"/>
                  <p:cNvSpPr/>
                  <p:nvPr/>
                </p:nvSpPr>
                <p:spPr>
                  <a:xfrm>
                    <a:off x="5530158" y="1410456"/>
                    <a:ext cx="2791483" cy="1195056"/>
                  </a:xfrm>
                  <a:prstGeom prst="roundRect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не является</a:t>
                    </a:r>
                  </a:p>
                  <a:p>
                    <a:pPr algn="ctr"/>
                    <a:r>
                      <a: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обязательным для всех </a:t>
                    </a:r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обучающихся</a:t>
                    </a:r>
                    <a:endParaRPr lang="ru-RU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" name="Скругленный прямоугольник 8"/>
                  <p:cNvSpPr/>
                  <p:nvPr/>
                </p:nvSpPr>
                <p:spPr>
                  <a:xfrm>
                    <a:off x="5530157" y="4699503"/>
                    <a:ext cx="2791483" cy="1195056"/>
                  </a:xfrm>
                  <a:prstGeom prst="roundRect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является обязательным для всех обучающихся с</a:t>
                    </a:r>
                  </a:p>
                  <a:p>
                    <a:pPr algn="ctr"/>
                    <a:r>
                      <a: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умственной отсталостью. </a:t>
                    </a:r>
                  </a:p>
                </p:txBody>
              </p:sp>
              <p:sp>
                <p:nvSpPr>
                  <p:cNvPr id="10" name="Скругленный прямоугольник 9"/>
                  <p:cNvSpPr/>
                  <p:nvPr/>
                </p:nvSpPr>
                <p:spPr>
                  <a:xfrm>
                    <a:off x="9285078" y="4699503"/>
                    <a:ext cx="2018927" cy="1195056"/>
                  </a:xfrm>
                  <a:prstGeom prst="roundRect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ПМПК</a:t>
                    </a:r>
                  </a:p>
                  <a:p>
                    <a:pPr algn="ctr"/>
                    <a:endParaRPr lang="ru-RU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 algn="ctr"/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АООП УО (вариант 2) </a:t>
                    </a:r>
                    <a:endParaRPr lang="ru-RU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" name="Стрелка углом 2"/>
                  <p:cNvSpPr/>
                  <p:nvPr/>
                </p:nvSpPr>
                <p:spPr>
                  <a:xfrm>
                    <a:off x="2295060" y="2065133"/>
                    <a:ext cx="620159" cy="999464"/>
                  </a:xfrm>
                  <a:prstGeom prst="bentArrow">
                    <a:avLst>
                      <a:gd name="adj1" fmla="val 25000"/>
                      <a:gd name="adj2" fmla="val 25000"/>
                      <a:gd name="adj3" fmla="val 25000"/>
                      <a:gd name="adj4" fmla="val 75000"/>
                    </a:avLst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" name="Стрелка углом 10"/>
                  <p:cNvSpPr/>
                  <p:nvPr/>
                </p:nvSpPr>
                <p:spPr>
                  <a:xfrm flipV="1">
                    <a:off x="2295060" y="4395458"/>
                    <a:ext cx="620159" cy="999464"/>
                  </a:xfrm>
                  <a:prstGeom prst="bentArrow">
                    <a:avLst>
                      <a:gd name="adj1" fmla="val 25000"/>
                      <a:gd name="adj2" fmla="val 25000"/>
                      <a:gd name="adj3" fmla="val 25000"/>
                      <a:gd name="adj4" fmla="val 75000"/>
                    </a:avLst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" name="Стрелка вправо 12"/>
                  <p:cNvSpPr/>
                  <p:nvPr/>
                </p:nvSpPr>
                <p:spPr>
                  <a:xfrm>
                    <a:off x="5010337" y="5152175"/>
                    <a:ext cx="407406" cy="289711"/>
                  </a:xfrm>
                  <a:prstGeom prst="rightArrow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4" name="Стрелка вправо 13"/>
                  <p:cNvSpPr/>
                  <p:nvPr/>
                </p:nvSpPr>
                <p:spPr>
                  <a:xfrm>
                    <a:off x="8431703" y="5152174"/>
                    <a:ext cx="739457" cy="361386"/>
                  </a:xfrm>
                  <a:prstGeom prst="rightArrow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15" name="TextBox 14"/>
                <p:cNvSpPr txBox="1"/>
                <p:nvPr/>
              </p:nvSpPr>
              <p:spPr>
                <a:xfrm>
                  <a:off x="8347247" y="4602802"/>
                  <a:ext cx="91222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1600" b="1" i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Не усвоен</a:t>
                  </a:r>
                  <a:endParaRPr lang="ru-RU" sz="1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8" name="Стрелка вправо 17"/>
              <p:cNvSpPr/>
              <p:nvPr/>
            </p:nvSpPr>
            <p:spPr>
              <a:xfrm rot="5400000">
                <a:off x="10127809" y="5007319"/>
                <a:ext cx="303288" cy="289711"/>
              </a:xfrm>
              <a:prstGeom prst="rightArrow">
                <a:avLst>
                  <a:gd name="adj1" fmla="val 50001"/>
                  <a:gd name="adj2" fmla="val 50000"/>
                </a:avLst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31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8359276" y="90535"/>
            <a:ext cx="2541098" cy="9506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УО</a:t>
            </a:r>
          </a:p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(вариант 1)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802" y="1507030"/>
            <a:ext cx="110723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2913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требования Стандарта для обучающихся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умственной отсталостью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оценке подлежат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результаты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1085491680"/>
              </p:ext>
            </p:extLst>
          </p:nvPr>
        </p:nvGraphicFramePr>
        <p:xfrm>
          <a:off x="864101" y="2153361"/>
          <a:ext cx="9918575" cy="4617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35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8295901" y="81481"/>
            <a:ext cx="2541098" cy="9506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УО</a:t>
            </a:r>
          </a:p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(вариант 1)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2862" y="1443222"/>
            <a:ext cx="10486933" cy="49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2913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отслеживания уровня усвоения предметных результатов используются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959844504"/>
              </p:ext>
            </p:extLst>
          </p:nvPr>
        </p:nvGraphicFramePr>
        <p:xfrm>
          <a:off x="121719" y="1941885"/>
          <a:ext cx="11004990" cy="4916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924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954" y="1707930"/>
            <a:ext cx="5164247" cy="3316743"/>
          </a:xfrm>
          <a:ln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442913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диктантах (2-9класс) отметка выставляется в зависимости от количества допущенных ошибок: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"5"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без ошибок или (не более двух исправлений);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"4"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- 2-3 орфографических ошибки и 1-2 пунктуационных ошибки;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"3"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более 6 орфографических ошибок и 2-3 пунктуационных ошибки;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"2"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более 7 ошибок или 8 недочетов.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8049285" y="36214"/>
            <a:ext cx="3304515" cy="1186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</a:t>
            </a:r>
          </a:p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</a:t>
            </a:r>
          </a:p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диктанта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329" y="5207382"/>
            <a:ext cx="5100872" cy="139666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Обучающийся с УО со стойким нарушением письма по решению школьного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ПМПк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может выполнять итоговый контрольный диктант по русскому языку в виде списывания с обязательным выполнением грамматических заданий.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7536" y="1725605"/>
            <a:ext cx="5181599" cy="225927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60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грамматическом разборе следует руководствоваться следующими нормами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«5» - без ошибок или допускает 1-2 исправления;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«4» - допускает 2-3 ошибки;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«3» -допускает 4-5 ошибок, или не справляется с одним из заданий;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«2»- не справляется с большинством грамматических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16781" y="4281994"/>
            <a:ext cx="5182354" cy="230832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Примерный объем текстов контрольных работ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класс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начале второго полугодия -11-13 слов, к концу года – 16-18 слов.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23-25 слов;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класс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31-35 слов;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класс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45-49 слов;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65-69 слов;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8-9 класс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75-79 слов.</a:t>
            </a:r>
          </a:p>
        </p:txBody>
      </p:sp>
    </p:spTree>
    <p:extLst>
      <p:ext uri="{BB962C8B-B14F-4D97-AF65-F5344CB8AC3E}">
        <p14:creationId xmlns:p14="http://schemas.microsoft.com/office/powerpoint/2010/main" val="290245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1204</Words>
  <Application>Microsoft Office PowerPoint</Application>
  <PresentationFormat>Широкоэкранный</PresentationFormat>
  <Paragraphs>111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Педагогическая дифференциация обучающихся с умственной отсталостью и их адекватное оценивание в условиях инклюзии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Марина Маркасьян</dc:creator>
  <cp:lastModifiedBy>Наталья Николаевна Педора</cp:lastModifiedBy>
  <cp:revision>20</cp:revision>
  <dcterms:created xsi:type="dcterms:W3CDTF">2023-02-11T07:57:32Z</dcterms:created>
  <dcterms:modified xsi:type="dcterms:W3CDTF">2023-04-20T03:25:46Z</dcterms:modified>
</cp:coreProperties>
</file>