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302" r:id="rId3"/>
    <p:sldId id="303" r:id="rId4"/>
    <p:sldId id="304" r:id="rId5"/>
    <p:sldId id="474" r:id="rId6"/>
    <p:sldId id="496" r:id="rId7"/>
    <p:sldId id="497" r:id="rId8"/>
    <p:sldId id="493" r:id="rId9"/>
    <p:sldId id="481" r:id="rId10"/>
    <p:sldId id="491" r:id="rId11"/>
    <p:sldId id="507" r:id="rId12"/>
    <p:sldId id="504" r:id="rId13"/>
    <p:sldId id="503" r:id="rId14"/>
    <p:sldId id="508" r:id="rId15"/>
    <p:sldId id="509" r:id="rId16"/>
    <p:sldId id="510" r:id="rId17"/>
    <p:sldId id="525" r:id="rId18"/>
    <p:sldId id="511" r:id="rId19"/>
    <p:sldId id="512" r:id="rId20"/>
    <p:sldId id="513" r:id="rId21"/>
    <p:sldId id="516" r:id="rId22"/>
    <p:sldId id="514" r:id="rId23"/>
    <p:sldId id="515" r:id="rId24"/>
    <p:sldId id="517" r:id="rId25"/>
    <p:sldId id="518" r:id="rId26"/>
    <p:sldId id="520" r:id="rId27"/>
    <p:sldId id="522" r:id="rId28"/>
    <p:sldId id="316" r:id="rId29"/>
  </p:sldIdLst>
  <p:sldSz cx="12192000" cy="6858000"/>
  <p:notesSz cx="6858000" cy="9144000"/>
  <p:embeddedFontLst>
    <p:embeddedFont>
      <p:font typeface="Manrope Medium" panose="020B0604020202020204" charset="0"/>
      <p:regular r:id="rId31"/>
    </p:embeddedFont>
    <p:embeddedFont>
      <p:font typeface="Manrope Light" panose="020B0604020202020204" charset="0"/>
      <p:regular r:id="rId32"/>
    </p:embeddedFont>
    <p:embeddedFont>
      <p:font typeface="Manrope" panose="020B0604020202020204" charset="0"/>
      <p:regular r:id="rId33"/>
      <p:bold r:id="rId34"/>
    </p:embeddedFont>
    <p:embeddedFont>
      <p:font typeface="Cleanvertising " panose="020B0403030403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Manrope ExtraBold" panose="020B0604020202020204" charset="0"/>
      <p:bold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A59"/>
    <a:srgbClr val="F6F5F5"/>
    <a:srgbClr val="D9D9D9"/>
    <a:srgbClr val="1D568E"/>
    <a:srgbClr val="408FC6"/>
    <a:srgbClr val="6ABDEF"/>
    <a:srgbClr val="FD5756"/>
    <a:srgbClr val="CF2224"/>
    <a:srgbClr val="8F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48" y="48"/>
      </p:cViewPr>
      <p:guideLst>
        <p:guide orient="horz" pos="2160"/>
        <p:guide pos="3840"/>
        <p:guide pos="347"/>
        <p:guide pos="7333"/>
        <p:guide orient="horz" pos="3929"/>
        <p:guide orient="horz" pos="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38F3C4-7A74-4F12-B2BC-1CED221043E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A55E53-B353-42BA-AA89-969DFA02911D}">
      <dgm:prSet phldrT="[Текст]" custT="1"/>
      <dgm:spPr/>
      <dgm:t>
        <a:bodyPr/>
        <a:lstStyle/>
        <a:p>
          <a:r>
            <a:rPr lang="ru-RU" sz="24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1.Родительство как особый феномен жизни человека</a:t>
          </a:r>
          <a:endParaRPr lang="ru-RU" sz="24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04D70129-8647-47BA-A508-769F405CC50B}" type="parTrans" cxnId="{792C1197-377A-4506-898C-DAE3AA6EA0A4}">
      <dgm:prSet/>
      <dgm:spPr/>
      <dgm:t>
        <a:bodyPr/>
        <a:lstStyle/>
        <a:p>
          <a:endParaRPr lang="ru-RU"/>
        </a:p>
      </dgm:t>
    </dgm:pt>
    <dgm:pt modelId="{C3665EDF-B84A-4B5D-B012-F47FEDADAC60}" type="sibTrans" cxnId="{792C1197-377A-4506-898C-DAE3AA6EA0A4}">
      <dgm:prSet/>
      <dgm:spPr/>
      <dgm:t>
        <a:bodyPr/>
        <a:lstStyle/>
        <a:p>
          <a:endParaRPr lang="ru-RU"/>
        </a:p>
      </dgm:t>
    </dgm:pt>
    <dgm:pt modelId="{598C46BC-CA39-4526-A38F-25958F1F03E0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1.1.Родительская компетентность и ответственное родительство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C73656F6-7DB5-4C0D-8624-D47442606ED5}" type="parTrans" cxnId="{09382FC5-BE88-46A4-932B-9BBF20605F39}">
      <dgm:prSet/>
      <dgm:spPr/>
      <dgm:t>
        <a:bodyPr/>
        <a:lstStyle/>
        <a:p>
          <a:endParaRPr lang="ru-RU"/>
        </a:p>
      </dgm:t>
    </dgm:pt>
    <dgm:pt modelId="{02BEBAA9-1D69-4940-9004-B041AD789236}" type="sibTrans" cxnId="{09382FC5-BE88-46A4-932B-9BBF20605F39}">
      <dgm:prSet/>
      <dgm:spPr/>
      <dgm:t>
        <a:bodyPr/>
        <a:lstStyle/>
        <a:p>
          <a:endParaRPr lang="ru-RU"/>
        </a:p>
      </dgm:t>
    </dgm:pt>
    <dgm:pt modelId="{F60FDDCB-C2BE-4782-9589-7BD24E8AB22B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1.2. Специфика и структура детско-родительских отношений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F0ED7E29-2E64-42A4-BDB3-F8720EBF47FA}" type="parTrans" cxnId="{E3815703-B90A-4709-9E20-25EB86273ACF}">
      <dgm:prSet/>
      <dgm:spPr/>
      <dgm:t>
        <a:bodyPr/>
        <a:lstStyle/>
        <a:p>
          <a:endParaRPr lang="ru-RU"/>
        </a:p>
      </dgm:t>
    </dgm:pt>
    <dgm:pt modelId="{A37F4524-54E8-4354-8634-10BD9EF6D7D5}" type="sibTrans" cxnId="{E3815703-B90A-4709-9E20-25EB86273ACF}">
      <dgm:prSet/>
      <dgm:spPr/>
      <dgm:t>
        <a:bodyPr/>
        <a:lstStyle/>
        <a:p>
          <a:endParaRPr lang="ru-RU"/>
        </a:p>
      </dgm:t>
    </dgm:pt>
    <dgm:pt modelId="{69371A8B-818E-4249-9C35-1B197A06842E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1.3. Семейные ценности и традиции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84B563E0-E4F3-42B9-99A0-3276A1A9F5AA}" type="parTrans" cxnId="{D1449BB9-B115-4D65-9621-027FB17883C3}">
      <dgm:prSet/>
      <dgm:spPr/>
      <dgm:t>
        <a:bodyPr/>
        <a:lstStyle/>
        <a:p>
          <a:endParaRPr lang="ru-RU"/>
        </a:p>
      </dgm:t>
    </dgm:pt>
    <dgm:pt modelId="{27CFD4EC-166F-45D3-A4B7-493A73CF3E9F}" type="sibTrans" cxnId="{D1449BB9-B115-4D65-9621-027FB17883C3}">
      <dgm:prSet/>
      <dgm:spPr/>
      <dgm:t>
        <a:bodyPr/>
        <a:lstStyle/>
        <a:p>
          <a:endParaRPr lang="ru-RU"/>
        </a:p>
      </dgm:t>
    </dgm:pt>
    <dgm:pt modelId="{018B856D-2DCD-4879-A354-FBA619C6DE02}" type="pres">
      <dgm:prSet presAssocID="{A238F3C4-7A74-4F12-B2BC-1CED221043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197542-BC91-443A-BA56-22C7DA2C846E}" type="pres">
      <dgm:prSet presAssocID="{BCA55E53-B353-42BA-AA89-969DFA02911D}" presName="root1" presStyleCnt="0"/>
      <dgm:spPr/>
    </dgm:pt>
    <dgm:pt modelId="{55DF44B3-4D98-4B4D-910A-5D4C6139755E}" type="pres">
      <dgm:prSet presAssocID="{BCA55E53-B353-42BA-AA89-969DFA02911D}" presName="LevelOneTextNode" presStyleLbl="node0" presStyleIdx="0" presStyleCnt="1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BD0347-A698-4BBC-B6CC-A31D9A15A89B}" type="pres">
      <dgm:prSet presAssocID="{BCA55E53-B353-42BA-AA89-969DFA02911D}" presName="level2hierChild" presStyleCnt="0"/>
      <dgm:spPr/>
    </dgm:pt>
    <dgm:pt modelId="{9530D95B-467D-4E49-9F86-70B2A148F969}" type="pres">
      <dgm:prSet presAssocID="{C73656F6-7DB5-4C0D-8624-D47442606ED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75AECE7-BDA6-47E6-8F8E-C9AC1E6C1D4D}" type="pres">
      <dgm:prSet presAssocID="{C73656F6-7DB5-4C0D-8624-D47442606ED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049E600-7F7C-4847-8A12-DC40825C55FC}" type="pres">
      <dgm:prSet presAssocID="{598C46BC-CA39-4526-A38F-25958F1F03E0}" presName="root2" presStyleCnt="0"/>
      <dgm:spPr/>
    </dgm:pt>
    <dgm:pt modelId="{57F41BFD-8F59-4EC6-B8C1-F750517B37FD}" type="pres">
      <dgm:prSet presAssocID="{598C46BC-CA39-4526-A38F-25958F1F03E0}" presName="LevelTwoTextNode" presStyleLbl="node2" presStyleIdx="0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7132C-3FCC-4B56-B91D-7C06636A1D89}" type="pres">
      <dgm:prSet presAssocID="{598C46BC-CA39-4526-A38F-25958F1F03E0}" presName="level3hierChild" presStyleCnt="0"/>
      <dgm:spPr/>
    </dgm:pt>
    <dgm:pt modelId="{B6143C52-B595-437C-A645-691D3F67549B}" type="pres">
      <dgm:prSet presAssocID="{F0ED7E29-2E64-42A4-BDB3-F8720EBF47FA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C4CE033-FD25-4033-9EC4-C8BEE23BD4D6}" type="pres">
      <dgm:prSet presAssocID="{F0ED7E29-2E64-42A4-BDB3-F8720EBF47FA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CC6FF3F-D31F-4BEC-B7A7-8CE61D9DC9BE}" type="pres">
      <dgm:prSet presAssocID="{F60FDDCB-C2BE-4782-9589-7BD24E8AB22B}" presName="root2" presStyleCnt="0"/>
      <dgm:spPr/>
    </dgm:pt>
    <dgm:pt modelId="{497CFD55-CE6E-46EC-8D88-879A4A6E99E5}" type="pres">
      <dgm:prSet presAssocID="{F60FDDCB-C2BE-4782-9589-7BD24E8AB22B}" presName="LevelTwoTextNode" presStyleLbl="node2" presStyleIdx="1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DF4585-F4FE-417C-A41D-07F224CD40E2}" type="pres">
      <dgm:prSet presAssocID="{F60FDDCB-C2BE-4782-9589-7BD24E8AB22B}" presName="level3hierChild" presStyleCnt="0"/>
      <dgm:spPr/>
    </dgm:pt>
    <dgm:pt modelId="{86BF0150-7E15-47C6-A70B-C0DFACF77A40}" type="pres">
      <dgm:prSet presAssocID="{84B563E0-E4F3-42B9-99A0-3276A1A9F5A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CF53A1D-A6B7-4119-837B-19B444D43F90}" type="pres">
      <dgm:prSet presAssocID="{84B563E0-E4F3-42B9-99A0-3276A1A9F5A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3894B2FE-039A-4208-A2A3-E690B9660446}" type="pres">
      <dgm:prSet presAssocID="{69371A8B-818E-4249-9C35-1B197A06842E}" presName="root2" presStyleCnt="0"/>
      <dgm:spPr/>
    </dgm:pt>
    <dgm:pt modelId="{E6E888A5-EEA2-4E3B-B8FE-723E1D82FCE9}" type="pres">
      <dgm:prSet presAssocID="{69371A8B-818E-4249-9C35-1B197A06842E}" presName="LevelTwoTextNode" presStyleLbl="node2" presStyleIdx="2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C6CECB-0A3A-4DA9-B7B3-8E2D0540C7B4}" type="pres">
      <dgm:prSet presAssocID="{69371A8B-818E-4249-9C35-1B197A06842E}" presName="level3hierChild" presStyleCnt="0"/>
      <dgm:spPr/>
    </dgm:pt>
  </dgm:ptLst>
  <dgm:cxnLst>
    <dgm:cxn modelId="{A1F4D73E-A1C5-4223-A660-CCF1BC3C917B}" type="presOf" srcId="{A238F3C4-7A74-4F12-B2BC-1CED221043E9}" destId="{018B856D-2DCD-4879-A354-FBA619C6DE02}" srcOrd="0" destOrd="0" presId="urn:microsoft.com/office/officeart/2008/layout/HorizontalMultiLevelHierarchy"/>
    <dgm:cxn modelId="{16F730F2-465D-42B1-BC71-9AADD0006DC1}" type="presOf" srcId="{84B563E0-E4F3-42B9-99A0-3276A1A9F5AA}" destId="{86BF0150-7E15-47C6-A70B-C0DFACF77A40}" srcOrd="0" destOrd="0" presId="urn:microsoft.com/office/officeart/2008/layout/HorizontalMultiLevelHierarchy"/>
    <dgm:cxn modelId="{CB4572FF-55C5-44BF-A990-EE040E67DFE7}" type="presOf" srcId="{69371A8B-818E-4249-9C35-1B197A06842E}" destId="{E6E888A5-EEA2-4E3B-B8FE-723E1D82FCE9}" srcOrd="0" destOrd="0" presId="urn:microsoft.com/office/officeart/2008/layout/HorizontalMultiLevelHierarchy"/>
    <dgm:cxn modelId="{474CAE6C-404D-48F5-B980-6CBFE3011042}" type="presOf" srcId="{F0ED7E29-2E64-42A4-BDB3-F8720EBF47FA}" destId="{6C4CE033-FD25-4033-9EC4-C8BEE23BD4D6}" srcOrd="1" destOrd="0" presId="urn:microsoft.com/office/officeart/2008/layout/HorizontalMultiLevelHierarchy"/>
    <dgm:cxn modelId="{792C1197-377A-4506-898C-DAE3AA6EA0A4}" srcId="{A238F3C4-7A74-4F12-B2BC-1CED221043E9}" destId="{BCA55E53-B353-42BA-AA89-969DFA02911D}" srcOrd="0" destOrd="0" parTransId="{04D70129-8647-47BA-A508-769F405CC50B}" sibTransId="{C3665EDF-B84A-4B5D-B012-F47FEDADAC60}"/>
    <dgm:cxn modelId="{D1449BB9-B115-4D65-9621-027FB17883C3}" srcId="{BCA55E53-B353-42BA-AA89-969DFA02911D}" destId="{69371A8B-818E-4249-9C35-1B197A06842E}" srcOrd="2" destOrd="0" parTransId="{84B563E0-E4F3-42B9-99A0-3276A1A9F5AA}" sibTransId="{27CFD4EC-166F-45D3-A4B7-493A73CF3E9F}"/>
    <dgm:cxn modelId="{379DDBBE-65E8-43F4-A59C-D05E1D2A6C40}" type="presOf" srcId="{598C46BC-CA39-4526-A38F-25958F1F03E0}" destId="{57F41BFD-8F59-4EC6-B8C1-F750517B37FD}" srcOrd="0" destOrd="0" presId="urn:microsoft.com/office/officeart/2008/layout/HorizontalMultiLevelHierarchy"/>
    <dgm:cxn modelId="{13B3FE3C-93E9-41E6-A726-6C0F88364A6B}" type="presOf" srcId="{F0ED7E29-2E64-42A4-BDB3-F8720EBF47FA}" destId="{B6143C52-B595-437C-A645-691D3F67549B}" srcOrd="0" destOrd="0" presId="urn:microsoft.com/office/officeart/2008/layout/HorizontalMultiLevelHierarchy"/>
    <dgm:cxn modelId="{3D898E81-C27D-4865-A751-783A7B645A71}" type="presOf" srcId="{84B563E0-E4F3-42B9-99A0-3276A1A9F5AA}" destId="{7CF53A1D-A6B7-4119-837B-19B444D43F90}" srcOrd="1" destOrd="0" presId="urn:microsoft.com/office/officeart/2008/layout/HorizontalMultiLevelHierarchy"/>
    <dgm:cxn modelId="{E3815703-B90A-4709-9E20-25EB86273ACF}" srcId="{BCA55E53-B353-42BA-AA89-969DFA02911D}" destId="{F60FDDCB-C2BE-4782-9589-7BD24E8AB22B}" srcOrd="1" destOrd="0" parTransId="{F0ED7E29-2E64-42A4-BDB3-F8720EBF47FA}" sibTransId="{A37F4524-54E8-4354-8634-10BD9EF6D7D5}"/>
    <dgm:cxn modelId="{95B5AF25-3B41-4645-A519-7501CC828129}" type="presOf" srcId="{C73656F6-7DB5-4C0D-8624-D47442606ED5}" destId="{875AECE7-BDA6-47E6-8F8E-C9AC1E6C1D4D}" srcOrd="1" destOrd="0" presId="urn:microsoft.com/office/officeart/2008/layout/HorizontalMultiLevelHierarchy"/>
    <dgm:cxn modelId="{72F1CCB3-37F2-4309-927A-4F9A5EF625DC}" type="presOf" srcId="{C73656F6-7DB5-4C0D-8624-D47442606ED5}" destId="{9530D95B-467D-4E49-9F86-70B2A148F969}" srcOrd="0" destOrd="0" presId="urn:microsoft.com/office/officeart/2008/layout/HorizontalMultiLevelHierarchy"/>
    <dgm:cxn modelId="{93BA65C8-E1AB-4226-B927-35ACDD01AB3E}" type="presOf" srcId="{BCA55E53-B353-42BA-AA89-969DFA02911D}" destId="{55DF44B3-4D98-4B4D-910A-5D4C6139755E}" srcOrd="0" destOrd="0" presId="urn:microsoft.com/office/officeart/2008/layout/HorizontalMultiLevelHierarchy"/>
    <dgm:cxn modelId="{09382FC5-BE88-46A4-932B-9BBF20605F39}" srcId="{BCA55E53-B353-42BA-AA89-969DFA02911D}" destId="{598C46BC-CA39-4526-A38F-25958F1F03E0}" srcOrd="0" destOrd="0" parTransId="{C73656F6-7DB5-4C0D-8624-D47442606ED5}" sibTransId="{02BEBAA9-1D69-4940-9004-B041AD789236}"/>
    <dgm:cxn modelId="{A540FDEC-B521-4F06-A374-AD05CFDDAD98}" type="presOf" srcId="{F60FDDCB-C2BE-4782-9589-7BD24E8AB22B}" destId="{497CFD55-CE6E-46EC-8D88-879A4A6E99E5}" srcOrd="0" destOrd="0" presId="urn:microsoft.com/office/officeart/2008/layout/HorizontalMultiLevelHierarchy"/>
    <dgm:cxn modelId="{C1F5504A-9823-40AF-A357-946A3291D22D}" type="presParOf" srcId="{018B856D-2DCD-4879-A354-FBA619C6DE02}" destId="{0C197542-BC91-443A-BA56-22C7DA2C846E}" srcOrd="0" destOrd="0" presId="urn:microsoft.com/office/officeart/2008/layout/HorizontalMultiLevelHierarchy"/>
    <dgm:cxn modelId="{21DE54BB-1058-4454-9FDC-CA241ABFC7EE}" type="presParOf" srcId="{0C197542-BC91-443A-BA56-22C7DA2C846E}" destId="{55DF44B3-4D98-4B4D-910A-5D4C6139755E}" srcOrd="0" destOrd="0" presId="urn:microsoft.com/office/officeart/2008/layout/HorizontalMultiLevelHierarchy"/>
    <dgm:cxn modelId="{5EEFD520-FEAE-4ECA-9C7D-661AFA3881F1}" type="presParOf" srcId="{0C197542-BC91-443A-BA56-22C7DA2C846E}" destId="{EDBD0347-A698-4BBC-B6CC-A31D9A15A89B}" srcOrd="1" destOrd="0" presId="urn:microsoft.com/office/officeart/2008/layout/HorizontalMultiLevelHierarchy"/>
    <dgm:cxn modelId="{EA2FF659-4CBE-40E3-8AC7-BA32EFD43390}" type="presParOf" srcId="{EDBD0347-A698-4BBC-B6CC-A31D9A15A89B}" destId="{9530D95B-467D-4E49-9F86-70B2A148F969}" srcOrd="0" destOrd="0" presId="urn:microsoft.com/office/officeart/2008/layout/HorizontalMultiLevelHierarchy"/>
    <dgm:cxn modelId="{9DA03704-C6A0-4B8F-8EF0-5E5949256D57}" type="presParOf" srcId="{9530D95B-467D-4E49-9F86-70B2A148F969}" destId="{875AECE7-BDA6-47E6-8F8E-C9AC1E6C1D4D}" srcOrd="0" destOrd="0" presId="urn:microsoft.com/office/officeart/2008/layout/HorizontalMultiLevelHierarchy"/>
    <dgm:cxn modelId="{EA8358EC-3600-46C8-995B-351A0C6A16A8}" type="presParOf" srcId="{EDBD0347-A698-4BBC-B6CC-A31D9A15A89B}" destId="{F049E600-7F7C-4847-8A12-DC40825C55FC}" srcOrd="1" destOrd="0" presId="urn:microsoft.com/office/officeart/2008/layout/HorizontalMultiLevelHierarchy"/>
    <dgm:cxn modelId="{251096E8-92F6-402A-A094-9A4A2C954CC2}" type="presParOf" srcId="{F049E600-7F7C-4847-8A12-DC40825C55FC}" destId="{57F41BFD-8F59-4EC6-B8C1-F750517B37FD}" srcOrd="0" destOrd="0" presId="urn:microsoft.com/office/officeart/2008/layout/HorizontalMultiLevelHierarchy"/>
    <dgm:cxn modelId="{D40FEE52-57B7-4D29-9A38-C3CF04129558}" type="presParOf" srcId="{F049E600-7F7C-4847-8A12-DC40825C55FC}" destId="{7807132C-3FCC-4B56-B91D-7C06636A1D89}" srcOrd="1" destOrd="0" presId="urn:microsoft.com/office/officeart/2008/layout/HorizontalMultiLevelHierarchy"/>
    <dgm:cxn modelId="{14291F63-527F-46C0-9C4D-F9D0428463F1}" type="presParOf" srcId="{EDBD0347-A698-4BBC-B6CC-A31D9A15A89B}" destId="{B6143C52-B595-437C-A645-691D3F67549B}" srcOrd="2" destOrd="0" presId="urn:microsoft.com/office/officeart/2008/layout/HorizontalMultiLevelHierarchy"/>
    <dgm:cxn modelId="{50F7947E-D422-4485-B26A-7BAA5F86B801}" type="presParOf" srcId="{B6143C52-B595-437C-A645-691D3F67549B}" destId="{6C4CE033-FD25-4033-9EC4-C8BEE23BD4D6}" srcOrd="0" destOrd="0" presId="urn:microsoft.com/office/officeart/2008/layout/HorizontalMultiLevelHierarchy"/>
    <dgm:cxn modelId="{6EA3F468-73FA-407F-A449-A0BB1E25371C}" type="presParOf" srcId="{EDBD0347-A698-4BBC-B6CC-A31D9A15A89B}" destId="{4CC6FF3F-D31F-4BEC-B7A7-8CE61D9DC9BE}" srcOrd="3" destOrd="0" presId="urn:microsoft.com/office/officeart/2008/layout/HorizontalMultiLevelHierarchy"/>
    <dgm:cxn modelId="{CB3DB803-B63D-4E47-9613-31786EBD9C3E}" type="presParOf" srcId="{4CC6FF3F-D31F-4BEC-B7A7-8CE61D9DC9BE}" destId="{497CFD55-CE6E-46EC-8D88-879A4A6E99E5}" srcOrd="0" destOrd="0" presId="urn:microsoft.com/office/officeart/2008/layout/HorizontalMultiLevelHierarchy"/>
    <dgm:cxn modelId="{AA3DE850-445C-4F4D-A7FF-0160C19309B1}" type="presParOf" srcId="{4CC6FF3F-D31F-4BEC-B7A7-8CE61D9DC9BE}" destId="{E3DF4585-F4FE-417C-A41D-07F224CD40E2}" srcOrd="1" destOrd="0" presId="urn:microsoft.com/office/officeart/2008/layout/HorizontalMultiLevelHierarchy"/>
    <dgm:cxn modelId="{63FE6047-A846-416C-9737-E1CB7547A127}" type="presParOf" srcId="{EDBD0347-A698-4BBC-B6CC-A31D9A15A89B}" destId="{86BF0150-7E15-47C6-A70B-C0DFACF77A40}" srcOrd="4" destOrd="0" presId="urn:microsoft.com/office/officeart/2008/layout/HorizontalMultiLevelHierarchy"/>
    <dgm:cxn modelId="{99CE7765-75EF-424F-905D-2A0FA7998578}" type="presParOf" srcId="{86BF0150-7E15-47C6-A70B-C0DFACF77A40}" destId="{7CF53A1D-A6B7-4119-837B-19B444D43F90}" srcOrd="0" destOrd="0" presId="urn:microsoft.com/office/officeart/2008/layout/HorizontalMultiLevelHierarchy"/>
    <dgm:cxn modelId="{C3036599-92A3-4069-A321-C519ED19C126}" type="presParOf" srcId="{EDBD0347-A698-4BBC-B6CC-A31D9A15A89B}" destId="{3894B2FE-039A-4208-A2A3-E690B9660446}" srcOrd="5" destOrd="0" presId="urn:microsoft.com/office/officeart/2008/layout/HorizontalMultiLevelHierarchy"/>
    <dgm:cxn modelId="{62AC42F9-8C05-4784-A481-19E599916D98}" type="presParOf" srcId="{3894B2FE-039A-4208-A2A3-E690B9660446}" destId="{E6E888A5-EEA2-4E3B-B8FE-723E1D82FCE9}" srcOrd="0" destOrd="0" presId="urn:microsoft.com/office/officeart/2008/layout/HorizontalMultiLevelHierarchy"/>
    <dgm:cxn modelId="{C736D812-A048-44D1-B12C-AC6A6EAE3983}" type="presParOf" srcId="{3894B2FE-039A-4208-A2A3-E690B9660446}" destId="{1AC6CECB-0A3A-4DA9-B7B3-8E2D0540C7B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38F3C4-7A74-4F12-B2BC-1CED221043E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A55E53-B353-42BA-AA89-969DFA02911D}">
      <dgm:prSet phldrT="[Текст]" custT="1"/>
      <dgm:spPr/>
      <dgm:t>
        <a:bodyPr/>
        <a:lstStyle/>
        <a:p>
          <a:r>
            <a:rPr lang="ru-RU" sz="24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1.Родительство как особый феномен жизни человека</a:t>
          </a:r>
          <a:endParaRPr lang="ru-RU" sz="24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04D70129-8647-47BA-A508-769F405CC50B}" type="parTrans" cxnId="{792C1197-377A-4506-898C-DAE3AA6EA0A4}">
      <dgm:prSet/>
      <dgm:spPr/>
      <dgm:t>
        <a:bodyPr/>
        <a:lstStyle/>
        <a:p>
          <a:endParaRPr lang="ru-RU"/>
        </a:p>
      </dgm:t>
    </dgm:pt>
    <dgm:pt modelId="{C3665EDF-B84A-4B5D-B012-F47FEDADAC60}" type="sibTrans" cxnId="{792C1197-377A-4506-898C-DAE3AA6EA0A4}">
      <dgm:prSet/>
      <dgm:spPr/>
      <dgm:t>
        <a:bodyPr/>
        <a:lstStyle/>
        <a:p>
          <a:endParaRPr lang="ru-RU"/>
        </a:p>
      </dgm:t>
    </dgm:pt>
    <dgm:pt modelId="{598C46BC-CA39-4526-A38F-25958F1F03E0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1.1.Родительская компетентность и ответственное родительство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C73656F6-7DB5-4C0D-8624-D47442606ED5}" type="parTrans" cxnId="{09382FC5-BE88-46A4-932B-9BBF20605F39}">
      <dgm:prSet/>
      <dgm:spPr/>
      <dgm:t>
        <a:bodyPr/>
        <a:lstStyle/>
        <a:p>
          <a:endParaRPr lang="ru-RU"/>
        </a:p>
      </dgm:t>
    </dgm:pt>
    <dgm:pt modelId="{02BEBAA9-1D69-4940-9004-B041AD789236}" type="sibTrans" cxnId="{09382FC5-BE88-46A4-932B-9BBF20605F39}">
      <dgm:prSet/>
      <dgm:spPr/>
      <dgm:t>
        <a:bodyPr/>
        <a:lstStyle/>
        <a:p>
          <a:endParaRPr lang="ru-RU"/>
        </a:p>
      </dgm:t>
    </dgm:pt>
    <dgm:pt modelId="{F60FDDCB-C2BE-4782-9589-7BD24E8AB22B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1.2. Специфика и структура детско-родительских отношений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F0ED7E29-2E64-42A4-BDB3-F8720EBF47FA}" type="parTrans" cxnId="{E3815703-B90A-4709-9E20-25EB86273ACF}">
      <dgm:prSet/>
      <dgm:spPr/>
      <dgm:t>
        <a:bodyPr/>
        <a:lstStyle/>
        <a:p>
          <a:endParaRPr lang="ru-RU"/>
        </a:p>
      </dgm:t>
    </dgm:pt>
    <dgm:pt modelId="{A37F4524-54E8-4354-8634-10BD9EF6D7D5}" type="sibTrans" cxnId="{E3815703-B90A-4709-9E20-25EB86273ACF}">
      <dgm:prSet/>
      <dgm:spPr/>
      <dgm:t>
        <a:bodyPr/>
        <a:lstStyle/>
        <a:p>
          <a:endParaRPr lang="ru-RU"/>
        </a:p>
      </dgm:t>
    </dgm:pt>
    <dgm:pt modelId="{69371A8B-818E-4249-9C35-1B197A06842E}">
      <dgm:prSet phldrT="[Текст]" custT="1"/>
      <dgm:spPr/>
      <dgm:t>
        <a:bodyPr/>
        <a:lstStyle/>
        <a:p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1.3. Семейные ценности и традиции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gm:t>
    </dgm:pt>
    <dgm:pt modelId="{84B563E0-E4F3-42B9-99A0-3276A1A9F5AA}" type="parTrans" cxnId="{D1449BB9-B115-4D65-9621-027FB17883C3}">
      <dgm:prSet/>
      <dgm:spPr/>
      <dgm:t>
        <a:bodyPr/>
        <a:lstStyle/>
        <a:p>
          <a:endParaRPr lang="ru-RU"/>
        </a:p>
      </dgm:t>
    </dgm:pt>
    <dgm:pt modelId="{27CFD4EC-166F-45D3-A4B7-493A73CF3E9F}" type="sibTrans" cxnId="{D1449BB9-B115-4D65-9621-027FB17883C3}">
      <dgm:prSet/>
      <dgm:spPr/>
      <dgm:t>
        <a:bodyPr/>
        <a:lstStyle/>
        <a:p>
          <a:endParaRPr lang="ru-RU"/>
        </a:p>
      </dgm:t>
    </dgm:pt>
    <dgm:pt modelId="{018B856D-2DCD-4879-A354-FBA619C6DE02}" type="pres">
      <dgm:prSet presAssocID="{A238F3C4-7A74-4F12-B2BC-1CED221043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197542-BC91-443A-BA56-22C7DA2C846E}" type="pres">
      <dgm:prSet presAssocID="{BCA55E53-B353-42BA-AA89-969DFA02911D}" presName="root1" presStyleCnt="0"/>
      <dgm:spPr/>
    </dgm:pt>
    <dgm:pt modelId="{55DF44B3-4D98-4B4D-910A-5D4C6139755E}" type="pres">
      <dgm:prSet presAssocID="{BCA55E53-B353-42BA-AA89-969DFA02911D}" presName="LevelOneTextNode" presStyleLbl="node0" presStyleIdx="0" presStyleCnt="1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BD0347-A698-4BBC-B6CC-A31D9A15A89B}" type="pres">
      <dgm:prSet presAssocID="{BCA55E53-B353-42BA-AA89-969DFA02911D}" presName="level2hierChild" presStyleCnt="0"/>
      <dgm:spPr/>
    </dgm:pt>
    <dgm:pt modelId="{9530D95B-467D-4E49-9F86-70B2A148F969}" type="pres">
      <dgm:prSet presAssocID="{C73656F6-7DB5-4C0D-8624-D47442606ED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75AECE7-BDA6-47E6-8F8E-C9AC1E6C1D4D}" type="pres">
      <dgm:prSet presAssocID="{C73656F6-7DB5-4C0D-8624-D47442606ED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049E600-7F7C-4847-8A12-DC40825C55FC}" type="pres">
      <dgm:prSet presAssocID="{598C46BC-CA39-4526-A38F-25958F1F03E0}" presName="root2" presStyleCnt="0"/>
      <dgm:spPr/>
    </dgm:pt>
    <dgm:pt modelId="{57F41BFD-8F59-4EC6-B8C1-F750517B37FD}" type="pres">
      <dgm:prSet presAssocID="{598C46BC-CA39-4526-A38F-25958F1F03E0}" presName="LevelTwoTextNode" presStyleLbl="node2" presStyleIdx="0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7132C-3FCC-4B56-B91D-7C06636A1D89}" type="pres">
      <dgm:prSet presAssocID="{598C46BC-CA39-4526-A38F-25958F1F03E0}" presName="level3hierChild" presStyleCnt="0"/>
      <dgm:spPr/>
    </dgm:pt>
    <dgm:pt modelId="{B6143C52-B595-437C-A645-691D3F67549B}" type="pres">
      <dgm:prSet presAssocID="{F0ED7E29-2E64-42A4-BDB3-F8720EBF47FA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C4CE033-FD25-4033-9EC4-C8BEE23BD4D6}" type="pres">
      <dgm:prSet presAssocID="{F0ED7E29-2E64-42A4-BDB3-F8720EBF47FA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CC6FF3F-D31F-4BEC-B7A7-8CE61D9DC9BE}" type="pres">
      <dgm:prSet presAssocID="{F60FDDCB-C2BE-4782-9589-7BD24E8AB22B}" presName="root2" presStyleCnt="0"/>
      <dgm:spPr/>
    </dgm:pt>
    <dgm:pt modelId="{497CFD55-CE6E-46EC-8D88-879A4A6E99E5}" type="pres">
      <dgm:prSet presAssocID="{F60FDDCB-C2BE-4782-9589-7BD24E8AB22B}" presName="LevelTwoTextNode" presStyleLbl="node2" presStyleIdx="1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DF4585-F4FE-417C-A41D-07F224CD40E2}" type="pres">
      <dgm:prSet presAssocID="{F60FDDCB-C2BE-4782-9589-7BD24E8AB22B}" presName="level3hierChild" presStyleCnt="0"/>
      <dgm:spPr/>
    </dgm:pt>
    <dgm:pt modelId="{86BF0150-7E15-47C6-A70B-C0DFACF77A40}" type="pres">
      <dgm:prSet presAssocID="{84B563E0-E4F3-42B9-99A0-3276A1A9F5A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CF53A1D-A6B7-4119-837B-19B444D43F90}" type="pres">
      <dgm:prSet presAssocID="{84B563E0-E4F3-42B9-99A0-3276A1A9F5A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3894B2FE-039A-4208-A2A3-E690B9660446}" type="pres">
      <dgm:prSet presAssocID="{69371A8B-818E-4249-9C35-1B197A06842E}" presName="root2" presStyleCnt="0"/>
      <dgm:spPr/>
    </dgm:pt>
    <dgm:pt modelId="{E6E888A5-EEA2-4E3B-B8FE-723E1D82FCE9}" type="pres">
      <dgm:prSet presAssocID="{69371A8B-818E-4249-9C35-1B197A06842E}" presName="LevelTwoTextNode" presStyleLbl="node2" presStyleIdx="2" presStyleCnt="3" custScaleX="198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C6CECB-0A3A-4DA9-B7B3-8E2D0540C7B4}" type="pres">
      <dgm:prSet presAssocID="{69371A8B-818E-4249-9C35-1B197A06842E}" presName="level3hierChild" presStyleCnt="0"/>
      <dgm:spPr/>
    </dgm:pt>
  </dgm:ptLst>
  <dgm:cxnLst>
    <dgm:cxn modelId="{A1F4D73E-A1C5-4223-A660-CCF1BC3C917B}" type="presOf" srcId="{A238F3C4-7A74-4F12-B2BC-1CED221043E9}" destId="{018B856D-2DCD-4879-A354-FBA619C6DE02}" srcOrd="0" destOrd="0" presId="urn:microsoft.com/office/officeart/2008/layout/HorizontalMultiLevelHierarchy"/>
    <dgm:cxn modelId="{16F730F2-465D-42B1-BC71-9AADD0006DC1}" type="presOf" srcId="{84B563E0-E4F3-42B9-99A0-3276A1A9F5AA}" destId="{86BF0150-7E15-47C6-A70B-C0DFACF77A40}" srcOrd="0" destOrd="0" presId="urn:microsoft.com/office/officeart/2008/layout/HorizontalMultiLevelHierarchy"/>
    <dgm:cxn modelId="{CB4572FF-55C5-44BF-A990-EE040E67DFE7}" type="presOf" srcId="{69371A8B-818E-4249-9C35-1B197A06842E}" destId="{E6E888A5-EEA2-4E3B-B8FE-723E1D82FCE9}" srcOrd="0" destOrd="0" presId="urn:microsoft.com/office/officeart/2008/layout/HorizontalMultiLevelHierarchy"/>
    <dgm:cxn modelId="{474CAE6C-404D-48F5-B980-6CBFE3011042}" type="presOf" srcId="{F0ED7E29-2E64-42A4-BDB3-F8720EBF47FA}" destId="{6C4CE033-FD25-4033-9EC4-C8BEE23BD4D6}" srcOrd="1" destOrd="0" presId="urn:microsoft.com/office/officeart/2008/layout/HorizontalMultiLevelHierarchy"/>
    <dgm:cxn modelId="{792C1197-377A-4506-898C-DAE3AA6EA0A4}" srcId="{A238F3C4-7A74-4F12-B2BC-1CED221043E9}" destId="{BCA55E53-B353-42BA-AA89-969DFA02911D}" srcOrd="0" destOrd="0" parTransId="{04D70129-8647-47BA-A508-769F405CC50B}" sibTransId="{C3665EDF-B84A-4B5D-B012-F47FEDADAC60}"/>
    <dgm:cxn modelId="{D1449BB9-B115-4D65-9621-027FB17883C3}" srcId="{BCA55E53-B353-42BA-AA89-969DFA02911D}" destId="{69371A8B-818E-4249-9C35-1B197A06842E}" srcOrd="2" destOrd="0" parTransId="{84B563E0-E4F3-42B9-99A0-3276A1A9F5AA}" sibTransId="{27CFD4EC-166F-45D3-A4B7-493A73CF3E9F}"/>
    <dgm:cxn modelId="{379DDBBE-65E8-43F4-A59C-D05E1D2A6C40}" type="presOf" srcId="{598C46BC-CA39-4526-A38F-25958F1F03E0}" destId="{57F41BFD-8F59-4EC6-B8C1-F750517B37FD}" srcOrd="0" destOrd="0" presId="urn:microsoft.com/office/officeart/2008/layout/HorizontalMultiLevelHierarchy"/>
    <dgm:cxn modelId="{13B3FE3C-93E9-41E6-A726-6C0F88364A6B}" type="presOf" srcId="{F0ED7E29-2E64-42A4-BDB3-F8720EBF47FA}" destId="{B6143C52-B595-437C-A645-691D3F67549B}" srcOrd="0" destOrd="0" presId="urn:microsoft.com/office/officeart/2008/layout/HorizontalMultiLevelHierarchy"/>
    <dgm:cxn modelId="{3D898E81-C27D-4865-A751-783A7B645A71}" type="presOf" srcId="{84B563E0-E4F3-42B9-99A0-3276A1A9F5AA}" destId="{7CF53A1D-A6B7-4119-837B-19B444D43F90}" srcOrd="1" destOrd="0" presId="urn:microsoft.com/office/officeart/2008/layout/HorizontalMultiLevelHierarchy"/>
    <dgm:cxn modelId="{E3815703-B90A-4709-9E20-25EB86273ACF}" srcId="{BCA55E53-B353-42BA-AA89-969DFA02911D}" destId="{F60FDDCB-C2BE-4782-9589-7BD24E8AB22B}" srcOrd="1" destOrd="0" parTransId="{F0ED7E29-2E64-42A4-BDB3-F8720EBF47FA}" sibTransId="{A37F4524-54E8-4354-8634-10BD9EF6D7D5}"/>
    <dgm:cxn modelId="{95B5AF25-3B41-4645-A519-7501CC828129}" type="presOf" srcId="{C73656F6-7DB5-4C0D-8624-D47442606ED5}" destId="{875AECE7-BDA6-47E6-8F8E-C9AC1E6C1D4D}" srcOrd="1" destOrd="0" presId="urn:microsoft.com/office/officeart/2008/layout/HorizontalMultiLevelHierarchy"/>
    <dgm:cxn modelId="{72F1CCB3-37F2-4309-927A-4F9A5EF625DC}" type="presOf" srcId="{C73656F6-7DB5-4C0D-8624-D47442606ED5}" destId="{9530D95B-467D-4E49-9F86-70B2A148F969}" srcOrd="0" destOrd="0" presId="urn:microsoft.com/office/officeart/2008/layout/HorizontalMultiLevelHierarchy"/>
    <dgm:cxn modelId="{93BA65C8-E1AB-4226-B927-35ACDD01AB3E}" type="presOf" srcId="{BCA55E53-B353-42BA-AA89-969DFA02911D}" destId="{55DF44B3-4D98-4B4D-910A-5D4C6139755E}" srcOrd="0" destOrd="0" presId="urn:microsoft.com/office/officeart/2008/layout/HorizontalMultiLevelHierarchy"/>
    <dgm:cxn modelId="{09382FC5-BE88-46A4-932B-9BBF20605F39}" srcId="{BCA55E53-B353-42BA-AA89-969DFA02911D}" destId="{598C46BC-CA39-4526-A38F-25958F1F03E0}" srcOrd="0" destOrd="0" parTransId="{C73656F6-7DB5-4C0D-8624-D47442606ED5}" sibTransId="{02BEBAA9-1D69-4940-9004-B041AD789236}"/>
    <dgm:cxn modelId="{A540FDEC-B521-4F06-A374-AD05CFDDAD98}" type="presOf" srcId="{F60FDDCB-C2BE-4782-9589-7BD24E8AB22B}" destId="{497CFD55-CE6E-46EC-8D88-879A4A6E99E5}" srcOrd="0" destOrd="0" presId="urn:microsoft.com/office/officeart/2008/layout/HorizontalMultiLevelHierarchy"/>
    <dgm:cxn modelId="{C1F5504A-9823-40AF-A357-946A3291D22D}" type="presParOf" srcId="{018B856D-2DCD-4879-A354-FBA619C6DE02}" destId="{0C197542-BC91-443A-BA56-22C7DA2C846E}" srcOrd="0" destOrd="0" presId="urn:microsoft.com/office/officeart/2008/layout/HorizontalMultiLevelHierarchy"/>
    <dgm:cxn modelId="{21DE54BB-1058-4454-9FDC-CA241ABFC7EE}" type="presParOf" srcId="{0C197542-BC91-443A-BA56-22C7DA2C846E}" destId="{55DF44B3-4D98-4B4D-910A-5D4C6139755E}" srcOrd="0" destOrd="0" presId="urn:microsoft.com/office/officeart/2008/layout/HorizontalMultiLevelHierarchy"/>
    <dgm:cxn modelId="{5EEFD520-FEAE-4ECA-9C7D-661AFA3881F1}" type="presParOf" srcId="{0C197542-BC91-443A-BA56-22C7DA2C846E}" destId="{EDBD0347-A698-4BBC-B6CC-A31D9A15A89B}" srcOrd="1" destOrd="0" presId="urn:microsoft.com/office/officeart/2008/layout/HorizontalMultiLevelHierarchy"/>
    <dgm:cxn modelId="{EA2FF659-4CBE-40E3-8AC7-BA32EFD43390}" type="presParOf" srcId="{EDBD0347-A698-4BBC-B6CC-A31D9A15A89B}" destId="{9530D95B-467D-4E49-9F86-70B2A148F969}" srcOrd="0" destOrd="0" presId="urn:microsoft.com/office/officeart/2008/layout/HorizontalMultiLevelHierarchy"/>
    <dgm:cxn modelId="{9DA03704-C6A0-4B8F-8EF0-5E5949256D57}" type="presParOf" srcId="{9530D95B-467D-4E49-9F86-70B2A148F969}" destId="{875AECE7-BDA6-47E6-8F8E-C9AC1E6C1D4D}" srcOrd="0" destOrd="0" presId="urn:microsoft.com/office/officeart/2008/layout/HorizontalMultiLevelHierarchy"/>
    <dgm:cxn modelId="{EA8358EC-3600-46C8-995B-351A0C6A16A8}" type="presParOf" srcId="{EDBD0347-A698-4BBC-B6CC-A31D9A15A89B}" destId="{F049E600-7F7C-4847-8A12-DC40825C55FC}" srcOrd="1" destOrd="0" presId="urn:microsoft.com/office/officeart/2008/layout/HorizontalMultiLevelHierarchy"/>
    <dgm:cxn modelId="{251096E8-92F6-402A-A094-9A4A2C954CC2}" type="presParOf" srcId="{F049E600-7F7C-4847-8A12-DC40825C55FC}" destId="{57F41BFD-8F59-4EC6-B8C1-F750517B37FD}" srcOrd="0" destOrd="0" presId="urn:microsoft.com/office/officeart/2008/layout/HorizontalMultiLevelHierarchy"/>
    <dgm:cxn modelId="{D40FEE52-57B7-4D29-9A38-C3CF04129558}" type="presParOf" srcId="{F049E600-7F7C-4847-8A12-DC40825C55FC}" destId="{7807132C-3FCC-4B56-B91D-7C06636A1D89}" srcOrd="1" destOrd="0" presId="urn:microsoft.com/office/officeart/2008/layout/HorizontalMultiLevelHierarchy"/>
    <dgm:cxn modelId="{14291F63-527F-46C0-9C4D-F9D0428463F1}" type="presParOf" srcId="{EDBD0347-A698-4BBC-B6CC-A31D9A15A89B}" destId="{B6143C52-B595-437C-A645-691D3F67549B}" srcOrd="2" destOrd="0" presId="urn:microsoft.com/office/officeart/2008/layout/HorizontalMultiLevelHierarchy"/>
    <dgm:cxn modelId="{50F7947E-D422-4485-B26A-7BAA5F86B801}" type="presParOf" srcId="{B6143C52-B595-437C-A645-691D3F67549B}" destId="{6C4CE033-FD25-4033-9EC4-C8BEE23BD4D6}" srcOrd="0" destOrd="0" presId="urn:microsoft.com/office/officeart/2008/layout/HorizontalMultiLevelHierarchy"/>
    <dgm:cxn modelId="{6EA3F468-73FA-407F-A449-A0BB1E25371C}" type="presParOf" srcId="{EDBD0347-A698-4BBC-B6CC-A31D9A15A89B}" destId="{4CC6FF3F-D31F-4BEC-B7A7-8CE61D9DC9BE}" srcOrd="3" destOrd="0" presId="urn:microsoft.com/office/officeart/2008/layout/HorizontalMultiLevelHierarchy"/>
    <dgm:cxn modelId="{CB3DB803-B63D-4E47-9613-31786EBD9C3E}" type="presParOf" srcId="{4CC6FF3F-D31F-4BEC-B7A7-8CE61D9DC9BE}" destId="{497CFD55-CE6E-46EC-8D88-879A4A6E99E5}" srcOrd="0" destOrd="0" presId="urn:microsoft.com/office/officeart/2008/layout/HorizontalMultiLevelHierarchy"/>
    <dgm:cxn modelId="{AA3DE850-445C-4F4D-A7FF-0160C19309B1}" type="presParOf" srcId="{4CC6FF3F-D31F-4BEC-B7A7-8CE61D9DC9BE}" destId="{E3DF4585-F4FE-417C-A41D-07F224CD40E2}" srcOrd="1" destOrd="0" presId="urn:microsoft.com/office/officeart/2008/layout/HorizontalMultiLevelHierarchy"/>
    <dgm:cxn modelId="{63FE6047-A846-416C-9737-E1CB7547A127}" type="presParOf" srcId="{EDBD0347-A698-4BBC-B6CC-A31D9A15A89B}" destId="{86BF0150-7E15-47C6-A70B-C0DFACF77A40}" srcOrd="4" destOrd="0" presId="urn:microsoft.com/office/officeart/2008/layout/HorizontalMultiLevelHierarchy"/>
    <dgm:cxn modelId="{99CE7765-75EF-424F-905D-2A0FA7998578}" type="presParOf" srcId="{86BF0150-7E15-47C6-A70B-C0DFACF77A40}" destId="{7CF53A1D-A6B7-4119-837B-19B444D43F90}" srcOrd="0" destOrd="0" presId="urn:microsoft.com/office/officeart/2008/layout/HorizontalMultiLevelHierarchy"/>
    <dgm:cxn modelId="{C3036599-92A3-4069-A321-C519ED19C126}" type="presParOf" srcId="{EDBD0347-A698-4BBC-B6CC-A31D9A15A89B}" destId="{3894B2FE-039A-4208-A2A3-E690B9660446}" srcOrd="5" destOrd="0" presId="urn:microsoft.com/office/officeart/2008/layout/HorizontalMultiLevelHierarchy"/>
    <dgm:cxn modelId="{62AC42F9-8C05-4784-A481-19E599916D98}" type="presParOf" srcId="{3894B2FE-039A-4208-A2A3-E690B9660446}" destId="{E6E888A5-EEA2-4E3B-B8FE-723E1D82FCE9}" srcOrd="0" destOrd="0" presId="urn:microsoft.com/office/officeart/2008/layout/HorizontalMultiLevelHierarchy"/>
    <dgm:cxn modelId="{C736D812-A048-44D1-B12C-AC6A6EAE3983}" type="presParOf" srcId="{3894B2FE-039A-4208-A2A3-E690B9660446}" destId="{1AC6CECB-0A3A-4DA9-B7B3-8E2D0540C7B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F0150-7E15-47C6-A70B-C0DFACF77A40}">
      <dsp:nvSpPr>
        <dsp:cNvPr id="0" name=""/>
        <dsp:cNvSpPr/>
      </dsp:nvSpPr>
      <dsp:spPr>
        <a:xfrm>
          <a:off x="3309946" y="2175669"/>
          <a:ext cx="541292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0646" y="0"/>
              </a:lnTo>
              <a:lnTo>
                <a:pt x="270646" y="1031425"/>
              </a:lnTo>
              <a:lnTo>
                <a:pt x="541292" y="103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51471" y="2662260"/>
        <a:ext cx="58241" cy="58241"/>
      </dsp:txXfrm>
    </dsp:sp>
    <dsp:sp modelId="{B6143C52-B595-437C-A645-691D3F67549B}">
      <dsp:nvSpPr>
        <dsp:cNvPr id="0" name=""/>
        <dsp:cNvSpPr/>
      </dsp:nvSpPr>
      <dsp:spPr>
        <a:xfrm>
          <a:off x="3309946" y="2129949"/>
          <a:ext cx="541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129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67060" y="2162136"/>
        <a:ext cx="27064" cy="27064"/>
      </dsp:txXfrm>
    </dsp:sp>
    <dsp:sp modelId="{9530D95B-467D-4E49-9F86-70B2A148F969}">
      <dsp:nvSpPr>
        <dsp:cNvPr id="0" name=""/>
        <dsp:cNvSpPr/>
      </dsp:nvSpPr>
      <dsp:spPr>
        <a:xfrm>
          <a:off x="3309946" y="1144243"/>
          <a:ext cx="541292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1031425"/>
              </a:moveTo>
              <a:lnTo>
                <a:pt x="270646" y="1031425"/>
              </a:lnTo>
              <a:lnTo>
                <a:pt x="270646" y="0"/>
              </a:lnTo>
              <a:lnTo>
                <a:pt x="5412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51471" y="1630835"/>
        <a:ext cx="58241" cy="58241"/>
      </dsp:txXfrm>
    </dsp:sp>
    <dsp:sp modelId="{55DF44B3-4D98-4B4D-910A-5D4C6139755E}">
      <dsp:nvSpPr>
        <dsp:cNvPr id="0" name=""/>
        <dsp:cNvSpPr/>
      </dsp:nvSpPr>
      <dsp:spPr>
        <a:xfrm rot="16200000">
          <a:off x="320773" y="1357917"/>
          <a:ext cx="4342843" cy="1635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1.Родительство как особый феномен жизни человека</a:t>
          </a:r>
          <a:endParaRPr lang="ru-RU" sz="24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20773" y="1357917"/>
        <a:ext cx="4342843" cy="1635502"/>
      </dsp:txXfrm>
    </dsp:sp>
    <dsp:sp modelId="{57F41BFD-8F59-4EC6-B8C1-F750517B37FD}">
      <dsp:nvSpPr>
        <dsp:cNvPr id="0" name=""/>
        <dsp:cNvSpPr/>
      </dsp:nvSpPr>
      <dsp:spPr>
        <a:xfrm>
          <a:off x="3851238" y="731673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1.1.Родительская компетентность и ответственное родительство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731673"/>
        <a:ext cx="5364447" cy="825140"/>
      </dsp:txXfrm>
    </dsp:sp>
    <dsp:sp modelId="{497CFD55-CE6E-46EC-8D88-879A4A6E99E5}">
      <dsp:nvSpPr>
        <dsp:cNvPr id="0" name=""/>
        <dsp:cNvSpPr/>
      </dsp:nvSpPr>
      <dsp:spPr>
        <a:xfrm>
          <a:off x="3851238" y="1763098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1.2. Специфика и структура детско-родительских отношений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1763098"/>
        <a:ext cx="5364447" cy="825140"/>
      </dsp:txXfrm>
    </dsp:sp>
    <dsp:sp modelId="{E6E888A5-EEA2-4E3B-B8FE-723E1D82FCE9}">
      <dsp:nvSpPr>
        <dsp:cNvPr id="0" name=""/>
        <dsp:cNvSpPr/>
      </dsp:nvSpPr>
      <dsp:spPr>
        <a:xfrm>
          <a:off x="3851238" y="2794524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1.3. Семейные ценности и традиции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2794524"/>
        <a:ext cx="5364447" cy="825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F0150-7E15-47C6-A70B-C0DFACF77A40}">
      <dsp:nvSpPr>
        <dsp:cNvPr id="0" name=""/>
        <dsp:cNvSpPr/>
      </dsp:nvSpPr>
      <dsp:spPr>
        <a:xfrm>
          <a:off x="3309946" y="2175669"/>
          <a:ext cx="541292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0646" y="0"/>
              </a:lnTo>
              <a:lnTo>
                <a:pt x="270646" y="1031425"/>
              </a:lnTo>
              <a:lnTo>
                <a:pt x="541292" y="103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51471" y="2662260"/>
        <a:ext cx="58241" cy="58241"/>
      </dsp:txXfrm>
    </dsp:sp>
    <dsp:sp modelId="{B6143C52-B595-437C-A645-691D3F67549B}">
      <dsp:nvSpPr>
        <dsp:cNvPr id="0" name=""/>
        <dsp:cNvSpPr/>
      </dsp:nvSpPr>
      <dsp:spPr>
        <a:xfrm>
          <a:off x="3309946" y="2129949"/>
          <a:ext cx="541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129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67060" y="2162136"/>
        <a:ext cx="27064" cy="27064"/>
      </dsp:txXfrm>
    </dsp:sp>
    <dsp:sp modelId="{9530D95B-467D-4E49-9F86-70B2A148F969}">
      <dsp:nvSpPr>
        <dsp:cNvPr id="0" name=""/>
        <dsp:cNvSpPr/>
      </dsp:nvSpPr>
      <dsp:spPr>
        <a:xfrm>
          <a:off x="3309946" y="1144243"/>
          <a:ext cx="541292" cy="1031425"/>
        </a:xfrm>
        <a:custGeom>
          <a:avLst/>
          <a:gdLst/>
          <a:ahLst/>
          <a:cxnLst/>
          <a:rect l="0" t="0" r="0" b="0"/>
          <a:pathLst>
            <a:path>
              <a:moveTo>
                <a:pt x="0" y="1031425"/>
              </a:moveTo>
              <a:lnTo>
                <a:pt x="270646" y="1031425"/>
              </a:lnTo>
              <a:lnTo>
                <a:pt x="270646" y="0"/>
              </a:lnTo>
              <a:lnTo>
                <a:pt x="5412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51471" y="1630835"/>
        <a:ext cx="58241" cy="58241"/>
      </dsp:txXfrm>
    </dsp:sp>
    <dsp:sp modelId="{55DF44B3-4D98-4B4D-910A-5D4C6139755E}">
      <dsp:nvSpPr>
        <dsp:cNvPr id="0" name=""/>
        <dsp:cNvSpPr/>
      </dsp:nvSpPr>
      <dsp:spPr>
        <a:xfrm rot="16200000">
          <a:off x="320773" y="1357917"/>
          <a:ext cx="4342843" cy="1635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1.Родительство как особый феномен жизни человека</a:t>
          </a:r>
          <a:endParaRPr lang="ru-RU" sz="24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20773" y="1357917"/>
        <a:ext cx="4342843" cy="1635502"/>
      </dsp:txXfrm>
    </dsp:sp>
    <dsp:sp modelId="{57F41BFD-8F59-4EC6-B8C1-F750517B37FD}">
      <dsp:nvSpPr>
        <dsp:cNvPr id="0" name=""/>
        <dsp:cNvSpPr/>
      </dsp:nvSpPr>
      <dsp:spPr>
        <a:xfrm>
          <a:off x="3851238" y="731673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1.1.Родительская компетентность и ответственное родительство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731673"/>
        <a:ext cx="5364447" cy="825140"/>
      </dsp:txXfrm>
    </dsp:sp>
    <dsp:sp modelId="{497CFD55-CE6E-46EC-8D88-879A4A6E99E5}">
      <dsp:nvSpPr>
        <dsp:cNvPr id="0" name=""/>
        <dsp:cNvSpPr/>
      </dsp:nvSpPr>
      <dsp:spPr>
        <a:xfrm>
          <a:off x="3851238" y="1763098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1.2. Специфика и структура детско-родительских отношений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1763098"/>
        <a:ext cx="5364447" cy="825140"/>
      </dsp:txXfrm>
    </dsp:sp>
    <dsp:sp modelId="{E6E888A5-EEA2-4E3B-B8FE-723E1D82FCE9}">
      <dsp:nvSpPr>
        <dsp:cNvPr id="0" name=""/>
        <dsp:cNvSpPr/>
      </dsp:nvSpPr>
      <dsp:spPr>
        <a:xfrm>
          <a:off x="3851238" y="2794524"/>
          <a:ext cx="5364447" cy="825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Manrope ExtraBold" pitchFamily="2" charset="0"/>
              <a:ea typeface="+mn-ea"/>
              <a:cs typeface="+mn-cs"/>
            </a:rPr>
            <a:t>1.3. Семейные ценности и традиции</a:t>
          </a:r>
          <a:endParaRPr lang="ru-RU" sz="2000" kern="1200" dirty="0">
            <a:solidFill>
              <a:schemeClr val="bg1"/>
            </a:solidFill>
            <a:latin typeface="Manrope ExtraBold" pitchFamily="2" charset="0"/>
            <a:ea typeface="+mn-ea"/>
            <a:cs typeface="+mn-cs"/>
          </a:endParaRPr>
        </a:p>
      </dsp:txBody>
      <dsp:txXfrm>
        <a:off x="3851238" y="2794524"/>
        <a:ext cx="5364447" cy="825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FA864-FC3F-4EAE-B565-7CB7C7CFEB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A6538-379D-428F-B6F7-2028EF1FD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0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93B58-D9C9-439E-BE61-4D54968EE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110399-F272-42D4-B7E4-05B9C17B0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954B8-DD5E-4781-BAB0-47D74FF7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FF2EA3-E782-4E29-B7CE-DAD84382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0D888-A793-4C25-ADBB-69D4424B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10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2DEFA-B038-4C6D-BBBF-86D463FD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2A18E3-767F-4542-A45B-481B600C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F6C86-7831-4429-A5D4-2CC17D68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787E5-CA93-40AA-A527-F75BBD97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2864-2F6E-4367-83A6-71EFAD23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7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35ABD8-4D10-4C08-ABB0-3158133E6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09EF09-A440-4B1F-AD44-2B57B0F11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E5B99-A28D-4D65-90F5-60A5E568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86AE3-473D-483E-9FEE-82EBF470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0EE32-936B-4E0C-AB39-51DD98C1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3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A5656-AC23-46B4-BF59-BC813AB9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796D4-AA57-4734-9A9F-C0E37FA4B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066C8C-AAF3-48BE-AEA2-821FDB63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F35F9-C7C2-4C95-BE25-1B5C3D3C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B35BE-B06E-4ADA-89A6-43C6F3F5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EF20C-F565-47FA-B232-BA73AC21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B8F57-FCDD-47E0-857A-A1C443D9D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56ED3E-A8A7-48F3-8F20-9F3F7F10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7CC8A-ECBB-437C-94B0-2DE9BA72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5F8C1-CB3B-4B9E-A913-7DECFC05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8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27913-6057-4596-B6BE-E9A49890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D678F9-F069-4398-87D8-15831E9B9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EAA551-CF7F-4017-B2F7-377BF4539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C9A9E3-B424-4469-8FE7-9B83D383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CDC57-C267-4A64-A2AC-83B0B1A7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639FBF-AFF6-440A-B8F0-1E27E64E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96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86A68-A687-481A-91AE-04F30BD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0CC3E9-6C9E-473B-BAF0-0A43BB726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B8928B-16F8-4B71-A4E3-58E495763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F64D88-C01C-4C06-B3CF-719599134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49BAF2-BA0A-4D19-8D9D-BD18C492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708E1F-2F16-46E8-87F0-8E54736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2A4272-04B7-462C-BC16-94100BDB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71B3C2-F4F8-4FC5-A814-897DDC9B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25C57-5A2C-47CD-AE99-5C15FDAE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048D3D-22A5-4214-8533-3DE81BFF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626F03-41CE-49F4-8746-9BF32E7C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CF8C97-6194-43E4-8B60-1E19E776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ED8BD8-EA16-4C59-A42F-B3670A74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17C99B-5458-495E-BBC3-C5C14570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8C983F-9B4F-4633-9D2C-C53FB823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68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F1CEF-05C2-4988-9C35-7A839A822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90F34-34E4-48A8-A132-4DE0CE72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78C8C8-7BDD-48B0-A0FE-EC34C4EB5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05825-807C-4E28-A79A-0DCA8531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45D298-9AFA-491A-A0A1-678A5631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239705-3788-43C1-8C6B-D4343A8C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90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9E7C5-D80C-4AC7-8AA9-BFD8C4BA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075B0-5932-4BA0-90BE-4A05C909C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AFC03E-DFBD-478F-B251-9C4FF51BF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A2D7F0-3ADE-4D2A-8B52-2B3DEB45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9CADF-496E-431E-8680-C7922828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1391E-3B15-49F4-9BAF-AAB4B02B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5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2B3A8-18E0-4CDB-9AC3-49DC56F1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84D59-F1E2-41F8-B24B-34F5F3BE3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A59169-3022-4C51-9D00-C0076452F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A656-C0DB-4D08-90A2-161B765A5961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FEB75-39F1-43DF-B45A-2E483F1F4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54080-58C7-457F-9DE8-A2A06A081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1B1A-727E-4501-B516-72FAE1771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28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7.jpeg"/><Relationship Id="rId5" Type="http://schemas.openxmlformats.org/officeDocument/2006/relationships/image" Target="../media/image23.svg"/><Relationship Id="rId10" Type="http://schemas.openxmlformats.org/officeDocument/2006/relationships/image" Target="../media/image26.jpe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9.png"/><Relationship Id="rId10" Type="http://schemas.openxmlformats.org/officeDocument/2006/relationships/image" Target="../media/image31.jpeg"/><Relationship Id="rId4" Type="http://schemas.openxmlformats.org/officeDocument/2006/relationships/image" Target="../media/image23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34.jpg"/><Relationship Id="rId4" Type="http://schemas.openxmlformats.org/officeDocument/2006/relationships/image" Target="../media/image23.sv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36.jfif"/><Relationship Id="rId4" Type="http://schemas.openxmlformats.org/officeDocument/2006/relationships/image" Target="../media/image23.svg"/><Relationship Id="rId9" Type="http://schemas.openxmlformats.org/officeDocument/2006/relationships/image" Target="../media/image35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38.jfif"/><Relationship Id="rId4" Type="http://schemas.openxmlformats.org/officeDocument/2006/relationships/image" Target="../media/image23.sv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12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2.jpeg"/><Relationship Id="rId5" Type="http://schemas.openxmlformats.org/officeDocument/2006/relationships/image" Target="../media/image9.png"/><Relationship Id="rId10" Type="http://schemas.openxmlformats.org/officeDocument/2006/relationships/image" Target="../media/image41.jpeg"/><Relationship Id="rId4" Type="http://schemas.openxmlformats.org/officeDocument/2006/relationships/image" Target="../media/image23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5.jpeg"/><Relationship Id="rId5" Type="http://schemas.openxmlformats.org/officeDocument/2006/relationships/image" Target="../media/image9.png"/><Relationship Id="rId10" Type="http://schemas.openxmlformats.org/officeDocument/2006/relationships/image" Target="../media/image44.jpeg"/><Relationship Id="rId4" Type="http://schemas.openxmlformats.org/officeDocument/2006/relationships/image" Target="../media/image23.sv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openxmlformats.org/officeDocument/2006/relationships/image" Target="../media/image47.jpeg"/><Relationship Id="rId4" Type="http://schemas.openxmlformats.org/officeDocument/2006/relationships/image" Target="../media/image23.sv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51.jpeg"/><Relationship Id="rId5" Type="http://schemas.openxmlformats.org/officeDocument/2006/relationships/image" Target="../media/image9.png"/><Relationship Id="rId10" Type="http://schemas.openxmlformats.org/officeDocument/2006/relationships/image" Target="../media/image50.jpeg"/><Relationship Id="rId4" Type="http://schemas.openxmlformats.org/officeDocument/2006/relationships/image" Target="../media/image23.sv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6" Type="http://schemas.openxmlformats.org/officeDocument/2006/relationships/diagramLayout" Target="../diagrams/layout1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15" Type="http://schemas.openxmlformats.org/officeDocument/2006/relationships/diagramData" Target="../diagrams/data1.xml"/><Relationship Id="rId19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0" Type="http://schemas.openxmlformats.org/officeDocument/2006/relationships/image" Target="../media/image53.jpeg"/><Relationship Id="rId4" Type="http://schemas.openxmlformats.org/officeDocument/2006/relationships/image" Target="../media/image23.sv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12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57.jpeg"/><Relationship Id="rId5" Type="http://schemas.openxmlformats.org/officeDocument/2006/relationships/image" Target="../media/image9.png"/><Relationship Id="rId10" Type="http://schemas.openxmlformats.org/officeDocument/2006/relationships/image" Target="../media/image56.jpeg"/><Relationship Id="rId4" Type="http://schemas.openxmlformats.org/officeDocument/2006/relationships/image" Target="../media/image23.sv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1.jpeg"/><Relationship Id="rId5" Type="http://schemas.openxmlformats.org/officeDocument/2006/relationships/image" Target="../media/image9.png"/><Relationship Id="rId10" Type="http://schemas.openxmlformats.org/officeDocument/2006/relationships/image" Target="../media/image60.jpeg"/><Relationship Id="rId4" Type="http://schemas.openxmlformats.org/officeDocument/2006/relationships/image" Target="../media/image23.sv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64.jpeg"/><Relationship Id="rId5" Type="http://schemas.openxmlformats.org/officeDocument/2006/relationships/image" Target="../media/image9.png"/><Relationship Id="rId10" Type="http://schemas.openxmlformats.org/officeDocument/2006/relationships/image" Target="../media/image63.jpeg"/><Relationship Id="rId4" Type="http://schemas.openxmlformats.org/officeDocument/2006/relationships/image" Target="../media/image23.sv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66.jfif"/><Relationship Id="rId4" Type="http://schemas.openxmlformats.org/officeDocument/2006/relationships/image" Target="../media/image23.svg"/><Relationship Id="rId9" Type="http://schemas.openxmlformats.org/officeDocument/2006/relationships/image" Target="../media/image65.jf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68.jfif"/><Relationship Id="rId4" Type="http://schemas.openxmlformats.org/officeDocument/2006/relationships/image" Target="../media/image23.svg"/><Relationship Id="rId9" Type="http://schemas.openxmlformats.org/officeDocument/2006/relationships/image" Target="../media/image67.jf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71.jpeg"/><Relationship Id="rId5" Type="http://schemas.openxmlformats.org/officeDocument/2006/relationships/image" Target="../media/image9.png"/><Relationship Id="rId10" Type="http://schemas.openxmlformats.org/officeDocument/2006/relationships/image" Target="../media/image70.jpeg"/><Relationship Id="rId4" Type="http://schemas.openxmlformats.org/officeDocument/2006/relationships/image" Target="../media/image23.sv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diagramColors" Target="../diagrams/colors2.xml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7" Type="http://schemas.openxmlformats.org/officeDocument/2006/relationships/diagramQuickStyle" Target="../diagrams/quickStyle2.xml"/><Relationship Id="rId2" Type="http://schemas.openxmlformats.org/officeDocument/2006/relationships/image" Target="../media/image11.png"/><Relationship Id="rId16" Type="http://schemas.openxmlformats.org/officeDocument/2006/relationships/diagramLayout" Target="../diagrams/layout2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15" Type="http://schemas.openxmlformats.org/officeDocument/2006/relationships/diagramData" Target="../diagrams/data2.xml"/><Relationship Id="rId19" Type="http://schemas.microsoft.com/office/2007/relationships/diagramDrawing" Target="../diagrams/drawing2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svg"/><Relationship Id="rId10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openxmlformats.org/officeDocument/2006/relationships/image" Target="../media/image23.svg"/><Relationship Id="rId10" Type="http://schemas.openxmlformats.org/officeDocument/2006/relationships/image" Target="../media/image16.jp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9.png"/><Relationship Id="rId10" Type="http://schemas.openxmlformats.org/officeDocument/2006/relationships/image" Target="../media/image19.jpg"/><Relationship Id="rId4" Type="http://schemas.openxmlformats.org/officeDocument/2006/relationships/image" Target="../media/image23.sv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22.jpg"/><Relationship Id="rId4" Type="http://schemas.openxmlformats.org/officeDocument/2006/relationships/image" Target="../media/image23.sv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8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5.jpg"/><Relationship Id="rId5" Type="http://schemas.openxmlformats.org/officeDocument/2006/relationships/image" Target="../media/image23.svg"/><Relationship Id="rId10" Type="http://schemas.openxmlformats.org/officeDocument/2006/relationships/image" Target="../media/image24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4E048E0-DD20-4DC0-B78F-DFE697D760E1}"/>
              </a:ext>
            </a:extLst>
          </p:cNvPr>
          <p:cNvSpPr/>
          <p:nvPr/>
        </p:nvSpPr>
        <p:spPr>
          <a:xfrm>
            <a:off x="-18258" y="1"/>
            <a:ext cx="12192000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08FC6"/>
              </a:gs>
              <a:gs pos="100000">
                <a:srgbClr val="1D568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F29DE-D374-4414-AB92-AE0BED82F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98125" y="1279002"/>
            <a:ext cx="7117560" cy="4212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187ED-092A-442B-B4AD-0693DEDF888B}"/>
              </a:ext>
            </a:extLst>
          </p:cNvPr>
          <p:cNvSpPr txBox="1"/>
          <p:nvPr/>
        </p:nvSpPr>
        <p:spPr>
          <a:xfrm>
            <a:off x="439596" y="1409899"/>
            <a:ext cx="475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anrope Medium" pitchFamily="2" charset="0"/>
              </a:rPr>
              <a:t>Министерство образования Алтайского края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C3FC0-9E40-40CC-ABA8-ED14B8C4E353}"/>
              </a:ext>
            </a:extLst>
          </p:cNvPr>
          <p:cNvSpPr txBox="1"/>
          <p:nvPr/>
        </p:nvSpPr>
        <p:spPr>
          <a:xfrm>
            <a:off x="439596" y="1748453"/>
            <a:ext cx="6773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anrope" pitchFamily="2" charset="0"/>
              </a:rPr>
              <a:t>Опыт работы по Программе </a:t>
            </a:r>
            <a:r>
              <a:rPr lang="ru-RU" sz="2400" b="1" dirty="0">
                <a:solidFill>
                  <a:schemeClr val="bg1"/>
                </a:solidFill>
                <a:latin typeface="Manrope" pitchFamily="2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anrope" pitchFamily="2" charset="0"/>
              </a:rPr>
              <a:t>                  просвещения </a:t>
            </a:r>
            <a:r>
              <a:rPr lang="ru-RU" sz="2400" b="1" dirty="0">
                <a:solidFill>
                  <a:schemeClr val="bg1"/>
                </a:solidFill>
                <a:latin typeface="Manrope" pitchFamily="2" charset="0"/>
              </a:rPr>
              <a:t>родителей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Manrope" pitchFamily="2" charset="0"/>
              </a:rPr>
              <a:t>(законных представителей</a:t>
            </a:r>
            <a:r>
              <a:rPr lang="ru-RU" sz="2400" b="1" dirty="0" smtClean="0">
                <a:solidFill>
                  <a:schemeClr val="bg1"/>
                </a:solidFill>
                <a:latin typeface="Manrope" pitchFamily="2" charset="0"/>
              </a:rPr>
              <a:t>)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bg1"/>
                </a:solidFill>
                <a:latin typeface="Manrope" pitchFamily="2" charset="0"/>
              </a:rPr>
              <a:t>детей дошкольного возраста, посещающих дошкольные образовательные организации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49A273-D33E-412D-B05E-E8B4A2A60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12786" y="2025758"/>
            <a:ext cx="3170760" cy="21561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5A4B1F-B101-4EE2-A311-8FD74C1083B2}"/>
              </a:ext>
            </a:extLst>
          </p:cNvPr>
          <p:cNvSpPr/>
          <p:nvPr/>
        </p:nvSpPr>
        <p:spPr>
          <a:xfrm>
            <a:off x="601663" y="4602480"/>
            <a:ext cx="3022599" cy="888950"/>
          </a:xfrm>
          <a:prstGeom prst="rect">
            <a:avLst/>
          </a:prstGeom>
          <a:solidFill>
            <a:srgbClr val="408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5ABDC39-FF77-4D61-AEEA-B7B9EA959190}"/>
              </a:ext>
            </a:extLst>
          </p:cNvPr>
          <p:cNvSpPr/>
          <p:nvPr/>
        </p:nvSpPr>
        <p:spPr>
          <a:xfrm>
            <a:off x="550863" y="4653280"/>
            <a:ext cx="3073399" cy="482600"/>
          </a:xfrm>
          <a:prstGeom prst="rect">
            <a:avLst/>
          </a:prstGeom>
          <a:solidFill>
            <a:srgbClr val="006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8DAA9B-8D20-4659-9EE3-68D30A5E2477}"/>
              </a:ext>
            </a:extLst>
          </p:cNvPr>
          <p:cNvSpPr txBox="1"/>
          <p:nvPr/>
        </p:nvSpPr>
        <p:spPr>
          <a:xfrm>
            <a:off x="547666" y="4725303"/>
            <a:ext cx="487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anrope ExtraBold" pitchFamily="2" charset="0"/>
              </a:rPr>
              <a:t>Коллектив МБДОУ д/с «Улыбка» </a:t>
            </a:r>
          </a:p>
          <a:p>
            <a:r>
              <a:rPr lang="ru-RU" dirty="0" smtClean="0">
                <a:solidFill>
                  <a:schemeClr val="bg1"/>
                </a:solidFill>
                <a:latin typeface="Manrope ExtraBold" pitchFamily="2" charset="0"/>
              </a:rPr>
              <a:t>с. Павловск, Алтайский край</a:t>
            </a:r>
            <a:endParaRPr lang="ru-RU" dirty="0">
              <a:solidFill>
                <a:schemeClr val="bg1"/>
              </a:solidFill>
              <a:latin typeface="Manrope Extra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F5FBE-10F4-4D77-B1CA-78264870B4B8}"/>
              </a:ext>
            </a:extLst>
          </p:cNvPr>
          <p:cNvSpPr txBox="1"/>
          <p:nvPr/>
        </p:nvSpPr>
        <p:spPr>
          <a:xfrm>
            <a:off x="5260641" y="5977466"/>
            <a:ext cx="167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anrope Medium" pitchFamily="2" charset="0"/>
              </a:rPr>
              <a:t>Москва, 2024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78B029-AF1E-4EBF-8F06-3923619034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6" y="3896855"/>
            <a:ext cx="514186" cy="5141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2FE51C-8E16-43F7-BEB7-C8C6C79A19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86" y="3896855"/>
            <a:ext cx="514186" cy="5141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4890FA7-D25C-445F-A24B-D276AFA756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06" y="3897375"/>
            <a:ext cx="513666" cy="5136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2F80F8-ED90-4464-9CC4-AD4C260FAD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06" y="3918451"/>
            <a:ext cx="513667" cy="5136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EC118FF-36CE-4819-918B-57CE0553ED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1992" y="614361"/>
            <a:ext cx="1888568" cy="50961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D481AD4-A396-4960-9155-5C5B2DF3A5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D1C6F54-3F36-4048-BE13-A3FCD65C44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52469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1.2. Специфика и структура  детско-родительских отношений</a:t>
            </a:r>
            <a:endParaRPr lang="ru-RU" sz="24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41646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2E603-3BE9-4D94-A5EE-9AC841C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501099-6168-4C5A-9D0C-1F60C1D84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16" y="577801"/>
            <a:ext cx="570801" cy="592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++работа с родителями информация с ФОТО\IMG_20191213_17053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14021" r="5558" b="7057"/>
          <a:stretch/>
        </p:blipFill>
        <p:spPr bwMode="auto">
          <a:xfrm>
            <a:off x="303105" y="1470425"/>
            <a:ext cx="4214909" cy="28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Программа +просвещения родителей\отчет по программе\ЗОЖ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t="23929" r="608" b="10100"/>
          <a:stretch/>
        </p:blipFill>
        <p:spPr bwMode="auto">
          <a:xfrm>
            <a:off x="3459917" y="4337479"/>
            <a:ext cx="4697121" cy="24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21650" r="10993"/>
          <a:stretch/>
        </p:blipFill>
        <p:spPr>
          <a:xfrm>
            <a:off x="6793802" y="1477080"/>
            <a:ext cx="5142640" cy="27908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0486" y="4790337"/>
            <a:ext cx="26741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Спортивный праздник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«День спорта»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186327" y="4495062"/>
            <a:ext cx="18758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Фестиваль ГТО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05298" y="2621228"/>
            <a:ext cx="2196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Тренинг для 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родителей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 «Мы за  здоровый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 образ жизни!»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1.2. Специфика и структура  детско-родительских отношений</a:t>
            </a:r>
            <a:endParaRPr lang="ru-RU" sz="24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3" y="1526168"/>
            <a:ext cx="3792207" cy="507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G:\++работа с родителями информация с ФОТО\фото коллаж прощенко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r="23463"/>
          <a:stretch/>
        </p:blipFill>
        <p:spPr bwMode="auto">
          <a:xfrm>
            <a:off x="7379283" y="1562399"/>
            <a:ext cx="4371975" cy="371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46" y="3296120"/>
            <a:ext cx="3589083" cy="28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039521" y="1978883"/>
            <a:ext cx="3219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Ф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отоколлажи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и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фотогазеты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на семейные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темы»</a:t>
            </a:r>
          </a:p>
        </p:txBody>
      </p:sp>
    </p:spTree>
    <p:extLst>
      <p:ext uri="{BB962C8B-B14F-4D97-AF65-F5344CB8AC3E}">
        <p14:creationId xmlns:p14="http://schemas.microsoft.com/office/powerpoint/2010/main" val="37308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86830" y="5277994"/>
            <a:ext cx="566859" cy="514941"/>
          </a:xfrm>
          <a:prstGeom prst="ellipse">
            <a:avLst/>
          </a:prstGeom>
          <a:solidFill>
            <a:srgbClr val="F6F5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E5DCA69-761C-4C85-AF07-644F2FA723C3}"/>
              </a:ext>
            </a:extLst>
          </p:cNvPr>
          <p:cNvGrpSpPr/>
          <p:nvPr/>
        </p:nvGrpSpPr>
        <p:grpSpPr>
          <a:xfrm>
            <a:off x="5915024" y="463982"/>
            <a:ext cx="5836234" cy="966431"/>
            <a:chOff x="1715303" y="1361109"/>
            <a:chExt cx="12816942" cy="9664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AEA3A-D7EF-4B6D-BE49-45106BEC18A5}"/>
                </a:ext>
              </a:extLst>
            </p:cNvPr>
            <p:cNvSpPr txBox="1"/>
            <p:nvPr/>
          </p:nvSpPr>
          <p:spPr>
            <a:xfrm>
              <a:off x="2112744" y="1361109"/>
              <a:ext cx="12419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 smtClean="0">
                  <a:solidFill>
                    <a:srgbClr val="1C3A59"/>
                  </a:solidFill>
                  <a:latin typeface="Manrope ExtraBold" pitchFamily="2" charset="0"/>
                </a:rPr>
                <a:t>1.3. </a:t>
              </a:r>
              <a:r>
                <a:rPr lang="ru-RU" sz="2400" dirty="0">
                  <a:solidFill>
                    <a:srgbClr val="1C3A59"/>
                  </a:solidFill>
                  <a:latin typeface="Manrope ExtraBold" pitchFamily="2" charset="0"/>
                </a:rPr>
                <a:t>Специфика и структура  детско-родительских отношений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38D0A4-E4A0-4051-97CA-B8880114F086}"/>
                </a:ext>
              </a:extLst>
            </p:cNvPr>
            <p:cNvSpPr/>
            <p:nvPr/>
          </p:nvSpPr>
          <p:spPr>
            <a:xfrm flipV="1">
              <a:off x="1715303" y="2250286"/>
              <a:ext cx="12570590" cy="77254"/>
            </a:xfrm>
            <a:prstGeom prst="rect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EEE07FF5-FDDC-47FD-AD56-4550D5A61AB2}"/>
              </a:ext>
            </a:extLst>
          </p:cNvPr>
          <p:cNvSpPr/>
          <p:nvPr/>
        </p:nvSpPr>
        <p:spPr>
          <a:xfrm>
            <a:off x="0" y="1332174"/>
            <a:ext cx="1058419" cy="1058419"/>
          </a:xfrm>
          <a:prstGeom prst="chevron">
            <a:avLst>
              <a:gd name="adj" fmla="val 413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13B12DE-B132-4006-AF17-DCE9C8A7C99C}"/>
              </a:ext>
            </a:extLst>
          </p:cNvPr>
          <p:cNvSpPr/>
          <p:nvPr/>
        </p:nvSpPr>
        <p:spPr>
          <a:xfrm>
            <a:off x="1092819" y="1620488"/>
            <a:ext cx="429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C3A59"/>
                </a:solidFill>
                <a:latin typeface="Manrope Medium" pitchFamily="2" charset="0"/>
              </a:rPr>
              <a:t>Основные понятия</a:t>
            </a:r>
            <a:endParaRPr lang="ru-RU" sz="2000" b="1" dirty="0">
              <a:solidFill>
                <a:srgbClr val="1C3A59"/>
              </a:solidFill>
              <a:latin typeface="Manrope Medium" pitchFamily="2" charset="0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7B65186-8843-42AE-BFB7-98248B9EF79F}"/>
              </a:ext>
            </a:extLst>
          </p:cNvPr>
          <p:cNvGrpSpPr/>
          <p:nvPr/>
        </p:nvGrpSpPr>
        <p:grpSpPr>
          <a:xfrm>
            <a:off x="464314" y="3646861"/>
            <a:ext cx="553272" cy="553269"/>
            <a:chOff x="-10856004" y="-313073"/>
            <a:chExt cx="909052" cy="909047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918DF656-D24E-47C4-98CF-D4DB37C901BA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FA6A87-ED5C-4324-ADBB-1BEEA30B0EA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02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5F5FB82-2E31-4104-BCC2-AEFCB9EB9F99}"/>
              </a:ext>
            </a:extLst>
          </p:cNvPr>
          <p:cNvGrpSpPr/>
          <p:nvPr/>
        </p:nvGrpSpPr>
        <p:grpSpPr>
          <a:xfrm>
            <a:off x="457981" y="2554660"/>
            <a:ext cx="553272" cy="553269"/>
            <a:chOff x="-10856004" y="-313073"/>
            <a:chExt cx="909052" cy="909047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22B1DE08-0D06-43A0-81FE-7E40BC582C74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873013-EA1E-497F-A179-ADD9C6EB82AE}"/>
                </a:ext>
              </a:extLst>
            </p:cNvPr>
            <p:cNvSpPr txBox="1"/>
            <p:nvPr/>
          </p:nvSpPr>
          <p:spPr>
            <a:xfrm>
              <a:off x="-10796992" y="-176664"/>
              <a:ext cx="829229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01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0536BB2-D101-40D8-B427-A47FA9C0634E}"/>
              </a:ext>
            </a:extLst>
          </p:cNvPr>
          <p:cNvGrpSpPr/>
          <p:nvPr/>
        </p:nvGrpSpPr>
        <p:grpSpPr>
          <a:xfrm>
            <a:off x="448429" y="4499572"/>
            <a:ext cx="553272" cy="553269"/>
            <a:chOff x="-10856004" y="-313073"/>
            <a:chExt cx="909052" cy="909047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5CF54D4B-69DE-44BA-9220-BBFE0EB212EE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F66516A-EE4E-4100-A62A-725CE10B925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66516A-EE4E-4100-A62A-725CE10B9252}"/>
              </a:ext>
            </a:extLst>
          </p:cNvPr>
          <p:cNvSpPr txBox="1"/>
          <p:nvPr/>
        </p:nvSpPr>
        <p:spPr>
          <a:xfrm>
            <a:off x="485930" y="5335409"/>
            <a:ext cx="54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C3A59"/>
                </a:solidFill>
                <a:latin typeface="Manrope ExtraBold" pitchFamily="2" charset="0"/>
              </a:rPr>
              <a:t>04</a:t>
            </a:r>
            <a:endParaRPr lang="ru-RU" sz="20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85944" y="2547079"/>
            <a:ext cx="9905931" cy="3756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4645" indent="359410" algn="just">
              <a:lnSpc>
                <a:spcPct val="115000"/>
              </a:lnSpc>
              <a:spcBef>
                <a:spcPts val="245"/>
              </a:spcBef>
              <a:spcAft>
                <a:spcPts val="0"/>
              </a:spcAft>
            </a:pPr>
            <a:r>
              <a:rPr lang="ru-RU" sz="1600" b="1" i="1" dirty="0">
                <a:solidFill>
                  <a:srgbClr val="1C3A59"/>
                </a:solidFill>
                <a:latin typeface="Manrope Medium" pitchFamily="2" charset="0"/>
              </a:rPr>
              <a:t>Семейные ценности </a:t>
            </a:r>
            <a:r>
              <a:rPr lang="ru-RU" sz="1600" b="1" dirty="0">
                <a:solidFill>
                  <a:srgbClr val="1C3A59"/>
                </a:solidFill>
                <a:latin typeface="Manrope Medium" pitchFamily="2" charset="0"/>
              </a:rPr>
              <a:t>– 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система представлений о семье, ее нравственных ориентирах, которые оказывают влияние на взаимоотношения между членами семьи, а также устанавливают правила и нормы поведения, семейные цели и способы организации жизнедеятельности семьи.</a:t>
            </a:r>
          </a:p>
          <a:p>
            <a:pPr marR="333375" indent="35941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</a:pPr>
            <a:r>
              <a:rPr lang="ru-RU" sz="1600" b="1" i="1" dirty="0">
                <a:solidFill>
                  <a:srgbClr val="1C3A59"/>
                </a:solidFill>
                <a:latin typeface="Manrope Medium" pitchFamily="2" charset="0"/>
              </a:rPr>
              <a:t>Система ценностей 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– модель ценностей общества или группы, в которой индивидуальные ценности взаимосвязаны таким образом, чтобы каждая из них усиливала другую и тем самым образовывалось согласованное целое.</a:t>
            </a:r>
          </a:p>
          <a:p>
            <a:pPr marR="334010" indent="3594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1C3A59"/>
                </a:solidFill>
                <a:latin typeface="Manrope Medium" pitchFamily="2" charset="0"/>
              </a:rPr>
              <a:t>Формирование семейных ценностей </a:t>
            </a:r>
            <a:r>
              <a:rPr lang="ru-RU" sz="1600" b="1" dirty="0">
                <a:solidFill>
                  <a:srgbClr val="1C3A59"/>
                </a:solidFill>
                <a:latin typeface="Manrope Medium" pitchFamily="2" charset="0"/>
              </a:rPr>
              <a:t>– 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целенаправленный процесс, в ходе которого происходит формирование и развитие семейных взаимоотношений, ценностей культуры быта и семьи, а также здорового образа жизни в обществе</a:t>
            </a:r>
            <a:r>
              <a:rPr lang="ru-RU" sz="1600" b="1" dirty="0">
                <a:solidFill>
                  <a:srgbClr val="1C3A59"/>
                </a:solidFill>
                <a:latin typeface="Manrope Medium" pitchFamily="2" charset="0"/>
              </a:rPr>
              <a:t>.</a:t>
            </a:r>
          </a:p>
          <a:p>
            <a:pPr marR="335915" indent="35941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1C3A59"/>
                </a:solidFill>
                <a:latin typeface="Manrope Medium" pitchFamily="2" charset="0"/>
              </a:rPr>
              <a:t>Семейные традиции</a:t>
            </a:r>
            <a:r>
              <a:rPr lang="ru-RU" sz="1600" b="1" dirty="0">
                <a:solidFill>
                  <a:srgbClr val="1C3A59"/>
                </a:solidFill>
                <a:latin typeface="Manrope Medium" pitchFamily="2" charset="0"/>
              </a:rPr>
              <a:t> – 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культурное наследие, передающееся от поколения к поколению и сохраняющееся в течение длительного времени в форме обычаев, порядков и норм поведения членов семьи.</a:t>
            </a:r>
          </a:p>
        </p:txBody>
      </p:sp>
    </p:spTree>
    <p:extLst>
      <p:ext uri="{BB962C8B-B14F-4D97-AF65-F5344CB8AC3E}">
        <p14:creationId xmlns:p14="http://schemas.microsoft.com/office/powerpoint/2010/main" val="9438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 descr="G:\++работа с родителями информация с ФОТО\древо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88" y="2576946"/>
            <a:ext cx="6044410" cy="41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23106" y="1718247"/>
            <a:ext cx="18854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«Древо семьи»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15671" y="3311520"/>
            <a:ext cx="15552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«масленица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6" y="2576946"/>
            <a:ext cx="5678161" cy="409448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98550" y="1715768"/>
            <a:ext cx="28440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Праздник «Масленица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»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0186" y="1580837"/>
            <a:ext cx="32193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«Калейдоскоп народных игр»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r="5995"/>
          <a:stretch/>
        </p:blipFill>
        <p:spPr>
          <a:xfrm>
            <a:off x="276225" y="2719100"/>
            <a:ext cx="4806868" cy="3846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b="16805"/>
          <a:stretch/>
        </p:blipFill>
        <p:spPr>
          <a:xfrm>
            <a:off x="5226051" y="1580837"/>
            <a:ext cx="6632574" cy="49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0186" y="1580837"/>
            <a:ext cx="32193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«Свеча Памяти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9" y="2046346"/>
            <a:ext cx="3830646" cy="38306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92738" y="3532374"/>
            <a:ext cx="32193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«Окно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Победы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4861" r="1806" b="22500"/>
          <a:stretch/>
        </p:blipFill>
        <p:spPr>
          <a:xfrm>
            <a:off x="7810031" y="1635218"/>
            <a:ext cx="4016420" cy="30665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b="55417"/>
          <a:stretch/>
        </p:blipFill>
        <p:spPr>
          <a:xfrm>
            <a:off x="4478287" y="4314051"/>
            <a:ext cx="38576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36724" y="1971127"/>
            <a:ext cx="3700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Конкурс чтецов, вокалистов и хореографических постановок «Давным-давно была война»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27171" b="5916"/>
          <a:stretch/>
        </p:blipFill>
        <p:spPr bwMode="auto">
          <a:xfrm>
            <a:off x="245767" y="1587295"/>
            <a:ext cx="3050794" cy="500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G:\выступление Ереминой и много фотографий\Птицы белые  конкурс Летопись сердец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62" y="3298139"/>
            <a:ext cx="5356448" cy="329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ownloads\photo_5386513860137181767_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7" r="19905" b="4699"/>
          <a:stretch/>
        </p:blipFill>
        <p:spPr bwMode="auto">
          <a:xfrm>
            <a:off x="8877300" y="1587295"/>
            <a:ext cx="3000375" cy="50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09597" y="1927750"/>
            <a:ext cx="3700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Экскурсия в картинную галерею «Война в картинах художников»</a:t>
            </a:r>
          </a:p>
        </p:txBody>
      </p:sp>
      <p:pic>
        <p:nvPicPr>
          <p:cNvPr id="15" name="Picture 2" descr="G:\выступление Ереминой и много фотографий\Павловская картинная галлерея Урок мужества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2" y="3112655"/>
            <a:ext cx="4083684" cy="30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экскурсия в картинную галерею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568000" y="2209168"/>
            <a:ext cx="2774752" cy="3699670"/>
          </a:xfrm>
          <a:prstGeom prst="rect">
            <a:avLst/>
          </a:prstGeom>
          <a:noFill/>
        </p:spPr>
      </p:pic>
      <p:pic>
        <p:nvPicPr>
          <p:cNvPr id="17" name="Picture 2" descr="G:\выступление Ереминой и много фотографий\павл карт гал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78" y="3000449"/>
            <a:ext cx="4158907" cy="31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0662" y="6409566"/>
            <a:ext cx="478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Экскурсия в музей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9861" y="1577915"/>
            <a:ext cx="4988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Акция «Война в картинах, стихах и песнях»</a:t>
            </a:r>
          </a:p>
        </p:txBody>
      </p:sp>
    </p:spTree>
    <p:extLst>
      <p:ext uri="{BB962C8B-B14F-4D97-AF65-F5344CB8AC3E}">
        <p14:creationId xmlns:p14="http://schemas.microsoft.com/office/powerpoint/2010/main" val="9957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2" descr="F:\+++конкурсы участия ДОУ\конкурс федерал 8 жемчужин дошкольного образования\проведение недели ко Дню Победы\6.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9" y="2507566"/>
            <a:ext cx="3721440" cy="20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+++конкурсы участия ДОУ\конкурс федерал 8 жемчужин дошкольного образования\проведение недели ко Дню Победы\Скриншот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1"/>
          <a:stretch/>
        </p:blipFill>
        <p:spPr bwMode="auto">
          <a:xfrm>
            <a:off x="9268784" y="1539551"/>
            <a:ext cx="2046917" cy="35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41" y="2509780"/>
            <a:ext cx="3683136" cy="207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70186" y="1580837"/>
            <a:ext cx="79500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Выпуск телепередачи детской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телестудии «Вестник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Улыбки» 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«Связь поколений в День Победы»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0885" y="4787914"/>
            <a:ext cx="32193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Интервью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со скульптором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мемориала «Слава воинам ВОВ»  в  с. Павловск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 Астраханцева С.В.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531909" y="5197987"/>
            <a:ext cx="32193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Выпуск телепередачи  «Вестник Улыбки» «Связь поколений в День Победы» на странице Телеграмм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02941" y="4865910"/>
            <a:ext cx="321934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Встреча в телестудии «Вестник Улыбки» с родными погибшего героя 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6698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3161" y="1657015"/>
            <a:ext cx="79500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Творческие выставки макетов детей и родителей, посвященных Дню Победы</a:t>
            </a:r>
          </a:p>
        </p:txBody>
      </p:sp>
      <p:pic>
        <p:nvPicPr>
          <p:cNvPr id="12" name="Picture 2" descr="C:\Users\Пользователь\Downloads\photo_5386513860137181729_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r="10831" b="9068"/>
          <a:stretch/>
        </p:blipFill>
        <p:spPr bwMode="auto">
          <a:xfrm>
            <a:off x="231661" y="2377592"/>
            <a:ext cx="4471421" cy="399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Пользователь\Downloads\photo_5386513860137181746_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26" y="2931998"/>
            <a:ext cx="3231912" cy="28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s\Downloads\1724647292938.jpg"/>
          <p:cNvPicPr>
            <a:picLocks noChangeAspect="1" noChangeArrowheads="1"/>
          </p:cNvPicPr>
          <p:nvPr/>
        </p:nvPicPr>
        <p:blipFill rotWithShape="1">
          <a:blip r:embed="rId11"/>
          <a:srcRect t="24724"/>
          <a:stretch/>
        </p:blipFill>
        <p:spPr bwMode="auto">
          <a:xfrm>
            <a:off x="7719172" y="2377592"/>
            <a:ext cx="3984685" cy="399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3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F3FCEB-60CA-428E-A967-F92615B5F8A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08FC6"/>
              </a:gs>
              <a:gs pos="100000">
                <a:srgbClr val="1D568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1F223334-D222-40E2-81C7-16C2F9B47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5889951" y="474443"/>
            <a:ext cx="33224359" cy="1169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4361"/>
            <a:ext cx="1888568" cy="509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81DAB0-5C00-4851-82B6-3577E2B96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343883-2CE2-4F1B-9C1E-35D67790B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2B721-862A-4EC6-B12A-7A250F90C2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01428" y="5789213"/>
            <a:ext cx="1197820" cy="60649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5B2237A-6D06-49D9-B914-CD8F5848D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80951" y="5789214"/>
            <a:ext cx="1197820" cy="606491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63CBF73-5225-4CF5-BCEE-C3A6FF09A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892304" y="5825954"/>
            <a:ext cx="1197820" cy="606491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EE080F29-A2B8-4EF2-A395-AF0D912A5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497090" y="5862694"/>
            <a:ext cx="1197820" cy="606491"/>
          </a:xfrm>
          <a:prstGeom prst="rect">
            <a:avLst/>
          </a:prstGeom>
        </p:spPr>
      </p:pic>
      <p:graphicFrame>
        <p:nvGraphicFramePr>
          <p:cNvPr id="16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7879468"/>
              </p:ext>
            </p:extLst>
          </p:nvPr>
        </p:nvGraphicFramePr>
        <p:xfrm>
          <a:off x="859862" y="1253330"/>
          <a:ext cx="1089013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4" descr="G:\+++конкурсы участия ДОУ\конкурс федерал 8 жемчужин дошкольного образования\проведение недели ко Дню Победы\стена Памяти\WhatsApp Image 2021-05-19 at 16.40.12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r="2848"/>
          <a:stretch/>
        </p:blipFill>
        <p:spPr bwMode="auto">
          <a:xfrm>
            <a:off x="119384" y="2127756"/>
            <a:ext cx="3862065" cy="29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+++конкурсы участия ДОУ\конкурс федерал 8 жемчужин дошкольного образования\проведение недели ко Дню Победы\стена Памяти\WhatsApp Image 2021-04-29 at 09.57.23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0" b="8150"/>
          <a:stretch/>
        </p:blipFill>
        <p:spPr bwMode="auto">
          <a:xfrm>
            <a:off x="8557977" y="2133963"/>
            <a:ext cx="3418797" cy="289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54" y="2349432"/>
            <a:ext cx="4266395" cy="383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51285" y="5536292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Листок Победы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47237" y="5351626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Стена Памяти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20049" y="5336451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Стена Памяти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63298" y="5633901"/>
            <a:ext cx="46386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Экскурсия на мемориальный комплекс «Слава воинам ВОВ»</a:t>
            </a:r>
          </a:p>
        </p:txBody>
      </p:sp>
      <p:pic>
        <p:nvPicPr>
          <p:cNvPr id="12" name="Picture 4" descr="C:\Users\natas\Downloads\172464611818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558" y="1611639"/>
            <a:ext cx="2528692" cy="4501706"/>
          </a:xfrm>
          <a:prstGeom prst="rect">
            <a:avLst/>
          </a:prstGeom>
          <a:noFill/>
        </p:spPr>
      </p:pic>
      <p:pic>
        <p:nvPicPr>
          <p:cNvPr id="13" name="Picture 2" descr="C:\Users\Пользователь\Downloads\photo_5386368784731854979_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19" y="2206078"/>
            <a:ext cx="4298736" cy="33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F:\отчет лето 2024\Пчелки1 с 22-26 июля\Акция Голубь мира.jpeg"/>
          <p:cNvPicPr/>
          <p:nvPr/>
        </p:nvPicPr>
        <p:blipFill rotWithShape="1">
          <a:blip r:embed="rId11"/>
          <a:srcRect t="5889"/>
          <a:stretch/>
        </p:blipFill>
        <p:spPr bwMode="auto">
          <a:xfrm>
            <a:off x="9230725" y="1611639"/>
            <a:ext cx="2520533" cy="450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6271" y="1503718"/>
            <a:ext cx="4639458" cy="49991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440434" y="6157612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Акция «Гвоздика Памяти»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171653" y="6113345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Акция «Голубь мира»</a:t>
            </a:r>
          </a:p>
        </p:txBody>
      </p:sp>
    </p:spTree>
    <p:extLst>
      <p:ext uri="{BB962C8B-B14F-4D97-AF65-F5344CB8AC3E}">
        <p14:creationId xmlns:p14="http://schemas.microsoft.com/office/powerpoint/2010/main" val="19399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5686" y="1615485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Акция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«Успей сказать «Спасибо!» 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21133"/>
            <a:ext cx="4638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Юные волонтеры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детям войны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«Успей сказать «СПАСИБО!»</a:t>
            </a:r>
          </a:p>
        </p:txBody>
      </p:sp>
      <p:pic>
        <p:nvPicPr>
          <p:cNvPr id="13" name="Picture 2" descr="C:\Users\natas\Downloads\172477205558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39911" y="1465658"/>
            <a:ext cx="2991513" cy="3910473"/>
          </a:xfrm>
          <a:prstGeom prst="rect">
            <a:avLst/>
          </a:prstGeom>
          <a:noFill/>
        </p:spPr>
      </p:pic>
      <p:pic>
        <p:nvPicPr>
          <p:cNvPr id="14" name="Рисунок 13" descr="C:\Users\natas\Downloads\1724646947534.jpg"/>
          <p:cNvPicPr/>
          <p:nvPr/>
        </p:nvPicPr>
        <p:blipFill rotWithShape="1">
          <a:blip r:embed="rId10"/>
          <a:srcRect l="51302" t="14977" r="8426" b="8697"/>
          <a:stretch/>
        </p:blipFill>
        <p:spPr bwMode="auto">
          <a:xfrm>
            <a:off x="4071334" y="2552700"/>
            <a:ext cx="2309433" cy="385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natas\AppData\Local\Temp\8b41a939-c473-4c38-9965-cf36d0e09526_ГР.ПЧЁЛИ КОРПУС 2 С 17 ПО 21.zip.526\ГР.ПЧЁЛИ КОРПУС 2 С 17 ПО 21\Акция Фото и награды военных лет\IMG-20240613-WA0002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67600" y="2160187"/>
            <a:ext cx="3729722" cy="29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112583" y="5282634"/>
            <a:ext cx="46386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Семейные фото «Фотографии 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и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награды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военных лет-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реликвии моей семьи»</a:t>
            </a:r>
          </a:p>
        </p:txBody>
      </p:sp>
    </p:spTree>
    <p:extLst>
      <p:ext uri="{BB962C8B-B14F-4D97-AF65-F5344CB8AC3E}">
        <p14:creationId xmlns:p14="http://schemas.microsoft.com/office/powerpoint/2010/main" val="13530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9237" y="1559610"/>
            <a:ext cx="46386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Акция «Живет Победа в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поколениях!» 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pic>
        <p:nvPicPr>
          <p:cNvPr id="12" name="Picture 4" descr="C:\Users\Пользователь\Downloads\photo_5386513860137181757_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7683" r="8539" b="2098"/>
          <a:stretch/>
        </p:blipFill>
        <p:spPr bwMode="auto">
          <a:xfrm>
            <a:off x="265030" y="1984817"/>
            <a:ext cx="4230133" cy="32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s\Downloads\17247498418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0724" y="4007464"/>
            <a:ext cx="3800715" cy="2850536"/>
          </a:xfrm>
          <a:prstGeom prst="rect">
            <a:avLst/>
          </a:prstGeom>
          <a:noFill/>
        </p:spPr>
      </p:pic>
      <p:pic>
        <p:nvPicPr>
          <p:cNvPr id="14" name="Picture 2" descr="C:\Users\natas\Downloads\1724750018393.jpg"/>
          <p:cNvPicPr>
            <a:picLocks noChangeAspect="1" noChangeArrowheads="1"/>
          </p:cNvPicPr>
          <p:nvPr/>
        </p:nvPicPr>
        <p:blipFill rotWithShape="1">
          <a:blip r:embed="rId11" cstate="print"/>
          <a:srcRect t="8667"/>
          <a:stretch/>
        </p:blipFill>
        <p:spPr bwMode="auto">
          <a:xfrm>
            <a:off x="8747001" y="1984817"/>
            <a:ext cx="3089144" cy="376184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30732" y="5694706"/>
            <a:ext cx="46386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Фото-газеты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«Спасибо вам за мир!»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54855" y="3193357"/>
            <a:ext cx="46386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Детский пробег по территории ДОУ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 «Живёт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Победа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поколениях!» 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72235" y="5746660"/>
            <a:ext cx="46386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Военно-спортивная 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игра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</a:t>
            </a:r>
            <a:r>
              <a:rPr lang="ru-RU" dirty="0" err="1">
                <a:solidFill>
                  <a:srgbClr val="1C3A59"/>
                </a:solidFill>
                <a:latin typeface="Manrope Medium" pitchFamily="2" charset="0"/>
              </a:rPr>
              <a:t>Зарничка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628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84854" y="1802090"/>
            <a:ext cx="54387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День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пожилого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человека в детском саду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5" y="2433343"/>
            <a:ext cx="6197553" cy="38652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9109" r="1501" b="223"/>
          <a:stretch/>
        </p:blipFill>
        <p:spPr>
          <a:xfrm>
            <a:off x="6734175" y="2434246"/>
            <a:ext cx="5017083" cy="38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2" y="1430413"/>
            <a:ext cx="4358878" cy="5344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19" y="3092742"/>
            <a:ext cx="4437682" cy="36818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76861" y="2076911"/>
            <a:ext cx="54387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День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«Семьи, любви и верности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» 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8036" y="5086086"/>
            <a:ext cx="543877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</a:t>
            </a:r>
            <a:r>
              <a:rPr lang="ru-RU" dirty="0" err="1">
                <a:solidFill>
                  <a:srgbClr val="1C3A59"/>
                </a:solidFill>
                <a:latin typeface="Manrope Medium" pitchFamily="2" charset="0"/>
              </a:rPr>
              <a:t>СелфиФото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8924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1" y="589055"/>
            <a:ext cx="57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1.3. 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Специфика и структура  детско-родительских отношений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3" descr="G:\+++Конкусы ДОУ 2022 -2023 -2024\конкурсы 2024-2025\бумбатл\Ранетки\группа Ранетки МБДОУ детский сад Улыбка 65кг38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3" y="1771649"/>
            <a:ext cx="4535672" cy="46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+++Конкусы ДОУ 2022 -2023 -2024\конкурсы 2024-2025\бумбатл\Ранетки\группа Ранетки макулатура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61" y="1771650"/>
            <a:ext cx="3485832" cy="46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38" y="4108871"/>
            <a:ext cx="4167423" cy="23441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45411" y="2582383"/>
            <a:ext cx="32175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Участие во Всероссийской акции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по сбору макулатуры «</a:t>
            </a:r>
            <a:r>
              <a:rPr lang="ru-RU" dirty="0" err="1">
                <a:solidFill>
                  <a:srgbClr val="1C3A59"/>
                </a:solidFill>
                <a:latin typeface="Manrope Medium" pitchFamily="2" charset="0"/>
              </a:rPr>
              <a:t>БумБатл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921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F3FCEB-60CA-428E-A967-F92615B5F8A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08FC6"/>
              </a:gs>
              <a:gs pos="100000">
                <a:srgbClr val="1D568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1F223334-D222-40E2-81C7-16C2F9B47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5889951" y="474443"/>
            <a:ext cx="33224359" cy="11696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4361"/>
            <a:ext cx="1888568" cy="509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81DAB0-5C00-4851-82B6-3577E2B96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343883-2CE2-4F1B-9C1E-35D67790B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2B721-862A-4EC6-B12A-7A250F90C2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01428" y="5789213"/>
            <a:ext cx="1197820" cy="60649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5B2237A-6D06-49D9-B914-CD8F5848D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280951" y="5789214"/>
            <a:ext cx="1197820" cy="606491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63CBF73-5225-4CF5-BCEE-C3A6FF09A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892304" y="5825954"/>
            <a:ext cx="1197820" cy="606491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EE080F29-A2B8-4EF2-A395-AF0D912A5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497090" y="5862694"/>
            <a:ext cx="1197820" cy="606491"/>
          </a:xfrm>
          <a:prstGeom prst="rect">
            <a:avLst/>
          </a:prstGeom>
        </p:spPr>
      </p:pic>
      <p:graphicFrame>
        <p:nvGraphicFramePr>
          <p:cNvPr id="16" name="Объект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59862" y="1253330"/>
          <a:ext cx="1089013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3498C43-6612-44C0-B31E-84E8CBF1634F}"/>
              </a:ext>
            </a:extLst>
          </p:cNvPr>
          <p:cNvSpPr/>
          <p:nvPr/>
        </p:nvSpPr>
        <p:spPr>
          <a:xfrm>
            <a:off x="1727884" y="-1555585"/>
            <a:ext cx="15999024" cy="12071727"/>
          </a:xfrm>
          <a:custGeom>
            <a:avLst/>
            <a:gdLst>
              <a:gd name="connsiteX0" fmla="*/ 9841682 w 15999024"/>
              <a:gd name="connsiteY0" fmla="*/ 92545 h 12071727"/>
              <a:gd name="connsiteX1" fmla="*/ 7108107 w 15999024"/>
              <a:gd name="connsiteY1" fmla="*/ 641185 h 12071727"/>
              <a:gd name="connsiteX2" fmla="*/ 6963728 w 15999024"/>
              <a:gd name="connsiteY2" fmla="*/ 2989749 h 12071727"/>
              <a:gd name="connsiteX3" fmla="*/ 4855795 w 15999024"/>
              <a:gd name="connsiteY3" fmla="*/ 2931998 h 12071727"/>
              <a:gd name="connsiteX4" fmla="*/ 4259029 w 15999024"/>
              <a:gd name="connsiteY4" fmla="*/ 6368217 h 12071727"/>
              <a:gd name="connsiteX5" fmla="*/ 1958591 w 15999024"/>
              <a:gd name="connsiteY5" fmla="*/ 6204587 h 12071727"/>
              <a:gd name="connsiteX6" fmla="*/ 659181 w 15999024"/>
              <a:gd name="connsiteY6" fmla="*/ 8890036 h 12071727"/>
              <a:gd name="connsiteX7" fmla="*/ 1284823 w 15999024"/>
              <a:gd name="connsiteY7" fmla="*/ 11527358 h 12071727"/>
              <a:gd name="connsiteX8" fmla="*/ 14981572 w 15999024"/>
              <a:gd name="connsiteY8" fmla="*/ 11151972 h 12071727"/>
              <a:gd name="connsiteX9" fmla="*/ 14423307 w 15999024"/>
              <a:gd name="connsiteY9" fmla="*/ 2210103 h 12071727"/>
              <a:gd name="connsiteX10" fmla="*/ 9841682 w 15999024"/>
              <a:gd name="connsiteY10" fmla="*/ 92545 h 1207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99024" h="12071727">
                <a:moveTo>
                  <a:pt x="9841682" y="92545"/>
                </a:moveTo>
                <a:cubicBezTo>
                  <a:pt x="8622482" y="-168941"/>
                  <a:pt x="7587766" y="158318"/>
                  <a:pt x="7108107" y="641185"/>
                </a:cubicBezTo>
                <a:cubicBezTo>
                  <a:pt x="6628448" y="1124052"/>
                  <a:pt x="7339113" y="2607947"/>
                  <a:pt x="6963728" y="2989749"/>
                </a:cubicBezTo>
                <a:cubicBezTo>
                  <a:pt x="6588343" y="3371551"/>
                  <a:pt x="5306578" y="2368920"/>
                  <a:pt x="4855795" y="2931998"/>
                </a:cubicBezTo>
                <a:cubicBezTo>
                  <a:pt x="4405012" y="3495076"/>
                  <a:pt x="4741896" y="5822786"/>
                  <a:pt x="4259029" y="6368217"/>
                </a:cubicBezTo>
                <a:cubicBezTo>
                  <a:pt x="3776162" y="6913648"/>
                  <a:pt x="2558566" y="5784284"/>
                  <a:pt x="1958591" y="6204587"/>
                </a:cubicBezTo>
                <a:cubicBezTo>
                  <a:pt x="1358616" y="6624890"/>
                  <a:pt x="771476" y="8002908"/>
                  <a:pt x="659181" y="8890036"/>
                </a:cubicBezTo>
                <a:cubicBezTo>
                  <a:pt x="546886" y="9777164"/>
                  <a:pt x="-1102242" y="11150369"/>
                  <a:pt x="1284823" y="11527358"/>
                </a:cubicBezTo>
                <a:cubicBezTo>
                  <a:pt x="3671888" y="11904347"/>
                  <a:pt x="12791825" y="12704848"/>
                  <a:pt x="14981572" y="11151972"/>
                </a:cubicBezTo>
                <a:cubicBezTo>
                  <a:pt x="17171319" y="9599096"/>
                  <a:pt x="15271934" y="4051737"/>
                  <a:pt x="14423307" y="2210103"/>
                </a:cubicBezTo>
                <a:cubicBezTo>
                  <a:pt x="13574680" y="368469"/>
                  <a:pt x="11060882" y="354031"/>
                  <a:pt x="9841682" y="92545"/>
                </a:cubicBezTo>
                <a:close/>
              </a:path>
            </a:pathLst>
          </a:cu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7">
            <a:extLst>
              <a:ext uri="{FF2B5EF4-FFF2-40B4-BE49-F238E27FC236}">
                <a16:creationId xmlns:a16="http://schemas.microsoft.com/office/drawing/2014/main" id="{98438C86-B16F-4D02-8C4C-4AC0AF1F86C3}"/>
              </a:ext>
            </a:extLst>
          </p:cNvPr>
          <p:cNvSpPr>
            <a:spLocks/>
          </p:cNvSpPr>
          <p:nvPr/>
        </p:nvSpPr>
        <p:spPr bwMode="auto">
          <a:xfrm>
            <a:off x="1259809" y="129546"/>
            <a:ext cx="9672382" cy="6598908"/>
          </a:xfrm>
          <a:custGeom>
            <a:avLst/>
            <a:gdLst>
              <a:gd name="T0" fmla="*/ 161 w 430"/>
              <a:gd name="T1" fmla="*/ 23 h 292"/>
              <a:gd name="T2" fmla="*/ 177 w 430"/>
              <a:gd name="T3" fmla="*/ 31 h 292"/>
              <a:gd name="T4" fmla="*/ 189 w 430"/>
              <a:gd name="T5" fmla="*/ 35 h 292"/>
              <a:gd name="T6" fmla="*/ 187 w 430"/>
              <a:gd name="T7" fmla="*/ 53 h 292"/>
              <a:gd name="T8" fmla="*/ 202 w 430"/>
              <a:gd name="T9" fmla="*/ 58 h 292"/>
              <a:gd name="T10" fmla="*/ 202 w 430"/>
              <a:gd name="T11" fmla="*/ 64 h 292"/>
              <a:gd name="T12" fmla="*/ 218 w 430"/>
              <a:gd name="T13" fmla="*/ 74 h 292"/>
              <a:gd name="T14" fmla="*/ 224 w 430"/>
              <a:gd name="T15" fmla="*/ 60 h 292"/>
              <a:gd name="T16" fmla="*/ 253 w 430"/>
              <a:gd name="T17" fmla="*/ 33 h 292"/>
              <a:gd name="T18" fmla="*/ 259 w 430"/>
              <a:gd name="T19" fmla="*/ 41 h 292"/>
              <a:gd name="T20" fmla="*/ 263 w 430"/>
              <a:gd name="T21" fmla="*/ 35 h 292"/>
              <a:gd name="T22" fmla="*/ 281 w 430"/>
              <a:gd name="T23" fmla="*/ 27 h 292"/>
              <a:gd name="T24" fmla="*/ 296 w 430"/>
              <a:gd name="T25" fmla="*/ 23 h 292"/>
              <a:gd name="T26" fmla="*/ 304 w 430"/>
              <a:gd name="T27" fmla="*/ 23 h 292"/>
              <a:gd name="T28" fmla="*/ 314 w 430"/>
              <a:gd name="T29" fmla="*/ 23 h 292"/>
              <a:gd name="T30" fmla="*/ 361 w 430"/>
              <a:gd name="T31" fmla="*/ 23 h 292"/>
              <a:gd name="T32" fmla="*/ 387 w 430"/>
              <a:gd name="T33" fmla="*/ 49 h 292"/>
              <a:gd name="T34" fmla="*/ 400 w 430"/>
              <a:gd name="T35" fmla="*/ 74 h 292"/>
              <a:gd name="T36" fmla="*/ 422 w 430"/>
              <a:gd name="T37" fmla="*/ 82 h 292"/>
              <a:gd name="T38" fmla="*/ 412 w 430"/>
              <a:gd name="T39" fmla="*/ 98 h 292"/>
              <a:gd name="T40" fmla="*/ 406 w 430"/>
              <a:gd name="T41" fmla="*/ 102 h 292"/>
              <a:gd name="T42" fmla="*/ 424 w 430"/>
              <a:gd name="T43" fmla="*/ 113 h 292"/>
              <a:gd name="T44" fmla="*/ 422 w 430"/>
              <a:gd name="T45" fmla="*/ 125 h 292"/>
              <a:gd name="T46" fmla="*/ 424 w 430"/>
              <a:gd name="T47" fmla="*/ 141 h 292"/>
              <a:gd name="T48" fmla="*/ 426 w 430"/>
              <a:gd name="T49" fmla="*/ 145 h 292"/>
              <a:gd name="T50" fmla="*/ 410 w 430"/>
              <a:gd name="T51" fmla="*/ 151 h 292"/>
              <a:gd name="T52" fmla="*/ 410 w 430"/>
              <a:gd name="T53" fmla="*/ 172 h 292"/>
              <a:gd name="T54" fmla="*/ 410 w 430"/>
              <a:gd name="T55" fmla="*/ 184 h 292"/>
              <a:gd name="T56" fmla="*/ 394 w 430"/>
              <a:gd name="T57" fmla="*/ 190 h 292"/>
              <a:gd name="T58" fmla="*/ 381 w 430"/>
              <a:gd name="T59" fmla="*/ 190 h 292"/>
              <a:gd name="T60" fmla="*/ 363 w 430"/>
              <a:gd name="T61" fmla="*/ 206 h 292"/>
              <a:gd name="T62" fmla="*/ 355 w 430"/>
              <a:gd name="T63" fmla="*/ 214 h 292"/>
              <a:gd name="T64" fmla="*/ 347 w 430"/>
              <a:gd name="T65" fmla="*/ 221 h 292"/>
              <a:gd name="T66" fmla="*/ 338 w 430"/>
              <a:gd name="T67" fmla="*/ 227 h 292"/>
              <a:gd name="T68" fmla="*/ 332 w 430"/>
              <a:gd name="T69" fmla="*/ 231 h 292"/>
              <a:gd name="T70" fmla="*/ 300 w 430"/>
              <a:gd name="T71" fmla="*/ 243 h 292"/>
              <a:gd name="T72" fmla="*/ 283 w 430"/>
              <a:gd name="T73" fmla="*/ 257 h 292"/>
              <a:gd name="T74" fmla="*/ 289 w 430"/>
              <a:gd name="T75" fmla="*/ 265 h 292"/>
              <a:gd name="T76" fmla="*/ 300 w 430"/>
              <a:gd name="T77" fmla="*/ 274 h 292"/>
              <a:gd name="T78" fmla="*/ 304 w 430"/>
              <a:gd name="T79" fmla="*/ 282 h 292"/>
              <a:gd name="T80" fmla="*/ 296 w 430"/>
              <a:gd name="T81" fmla="*/ 288 h 292"/>
              <a:gd name="T82" fmla="*/ 263 w 430"/>
              <a:gd name="T83" fmla="*/ 272 h 292"/>
              <a:gd name="T84" fmla="*/ 234 w 430"/>
              <a:gd name="T85" fmla="*/ 267 h 292"/>
              <a:gd name="T86" fmla="*/ 196 w 430"/>
              <a:gd name="T87" fmla="*/ 280 h 292"/>
              <a:gd name="T88" fmla="*/ 171 w 430"/>
              <a:gd name="T89" fmla="*/ 274 h 292"/>
              <a:gd name="T90" fmla="*/ 140 w 430"/>
              <a:gd name="T91" fmla="*/ 261 h 292"/>
              <a:gd name="T92" fmla="*/ 132 w 430"/>
              <a:gd name="T93" fmla="*/ 239 h 292"/>
              <a:gd name="T94" fmla="*/ 110 w 430"/>
              <a:gd name="T95" fmla="*/ 239 h 292"/>
              <a:gd name="T96" fmla="*/ 100 w 430"/>
              <a:gd name="T97" fmla="*/ 261 h 292"/>
              <a:gd name="T98" fmla="*/ 89 w 430"/>
              <a:gd name="T99" fmla="*/ 271 h 292"/>
              <a:gd name="T100" fmla="*/ 40 w 430"/>
              <a:gd name="T101" fmla="*/ 151 h 292"/>
              <a:gd name="T102" fmla="*/ 6 w 430"/>
              <a:gd name="T103" fmla="*/ 66 h 292"/>
              <a:gd name="T104" fmla="*/ 14 w 430"/>
              <a:gd name="T105" fmla="*/ 60 h 292"/>
              <a:gd name="T106" fmla="*/ 18 w 430"/>
              <a:gd name="T107" fmla="*/ 51 h 292"/>
              <a:gd name="T108" fmla="*/ 24 w 430"/>
              <a:gd name="T109" fmla="*/ 58 h 292"/>
              <a:gd name="T110" fmla="*/ 40 w 430"/>
              <a:gd name="T111" fmla="*/ 51 h 292"/>
              <a:gd name="T112" fmla="*/ 63 w 430"/>
              <a:gd name="T113" fmla="*/ 49 h 292"/>
              <a:gd name="T114" fmla="*/ 85 w 430"/>
              <a:gd name="T115" fmla="*/ 45 h 292"/>
              <a:gd name="T116" fmla="*/ 96 w 430"/>
              <a:gd name="T117" fmla="*/ 39 h 292"/>
              <a:gd name="T118" fmla="*/ 108 w 430"/>
              <a:gd name="T119" fmla="*/ 25 h 292"/>
              <a:gd name="T120" fmla="*/ 124 w 430"/>
              <a:gd name="T121" fmla="*/ 19 h 292"/>
              <a:gd name="T122" fmla="*/ 136 w 430"/>
              <a:gd name="T123" fmla="*/ 13 h 292"/>
              <a:gd name="T124" fmla="*/ 149 w 430"/>
              <a:gd name="T12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0" h="292">
                <a:moveTo>
                  <a:pt x="149" y="0"/>
                </a:moveTo>
                <a:lnTo>
                  <a:pt x="151" y="2"/>
                </a:lnTo>
                <a:lnTo>
                  <a:pt x="151" y="2"/>
                </a:lnTo>
                <a:lnTo>
                  <a:pt x="151" y="5"/>
                </a:lnTo>
                <a:lnTo>
                  <a:pt x="151" y="9"/>
                </a:lnTo>
                <a:lnTo>
                  <a:pt x="151" y="9"/>
                </a:lnTo>
                <a:lnTo>
                  <a:pt x="151" y="9"/>
                </a:lnTo>
                <a:lnTo>
                  <a:pt x="151" y="9"/>
                </a:lnTo>
                <a:lnTo>
                  <a:pt x="157" y="13"/>
                </a:lnTo>
                <a:lnTo>
                  <a:pt x="157" y="15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9" y="21"/>
                </a:lnTo>
                <a:lnTo>
                  <a:pt x="161" y="23"/>
                </a:lnTo>
                <a:lnTo>
                  <a:pt x="161" y="23"/>
                </a:lnTo>
                <a:lnTo>
                  <a:pt x="163" y="23"/>
                </a:lnTo>
                <a:lnTo>
                  <a:pt x="163" y="23"/>
                </a:lnTo>
                <a:lnTo>
                  <a:pt x="165" y="23"/>
                </a:lnTo>
                <a:lnTo>
                  <a:pt x="165" y="23"/>
                </a:lnTo>
                <a:lnTo>
                  <a:pt x="165" y="23"/>
                </a:lnTo>
                <a:lnTo>
                  <a:pt x="167" y="25"/>
                </a:lnTo>
                <a:lnTo>
                  <a:pt x="167" y="25"/>
                </a:lnTo>
                <a:lnTo>
                  <a:pt x="171" y="25"/>
                </a:lnTo>
                <a:lnTo>
                  <a:pt x="173" y="25"/>
                </a:lnTo>
                <a:lnTo>
                  <a:pt x="173" y="25"/>
                </a:lnTo>
                <a:lnTo>
                  <a:pt x="173" y="27"/>
                </a:lnTo>
                <a:lnTo>
                  <a:pt x="173" y="27"/>
                </a:lnTo>
                <a:lnTo>
                  <a:pt x="173" y="29"/>
                </a:lnTo>
                <a:lnTo>
                  <a:pt x="175" y="29"/>
                </a:lnTo>
                <a:lnTo>
                  <a:pt x="175" y="29"/>
                </a:lnTo>
                <a:lnTo>
                  <a:pt x="177" y="31"/>
                </a:lnTo>
                <a:lnTo>
                  <a:pt x="177" y="31"/>
                </a:lnTo>
                <a:lnTo>
                  <a:pt x="177" y="31"/>
                </a:lnTo>
                <a:lnTo>
                  <a:pt x="177" y="33"/>
                </a:lnTo>
                <a:lnTo>
                  <a:pt x="177" y="33"/>
                </a:lnTo>
                <a:lnTo>
                  <a:pt x="177" y="33"/>
                </a:lnTo>
                <a:lnTo>
                  <a:pt x="175" y="35"/>
                </a:lnTo>
                <a:lnTo>
                  <a:pt x="175" y="37"/>
                </a:lnTo>
                <a:lnTo>
                  <a:pt x="175" y="37"/>
                </a:lnTo>
                <a:lnTo>
                  <a:pt x="175" y="37"/>
                </a:lnTo>
                <a:lnTo>
                  <a:pt x="177" y="37"/>
                </a:lnTo>
                <a:lnTo>
                  <a:pt x="179" y="35"/>
                </a:lnTo>
                <a:lnTo>
                  <a:pt x="183" y="33"/>
                </a:lnTo>
                <a:lnTo>
                  <a:pt x="185" y="33"/>
                </a:lnTo>
                <a:lnTo>
                  <a:pt x="185" y="33"/>
                </a:lnTo>
                <a:lnTo>
                  <a:pt x="185" y="35"/>
                </a:lnTo>
                <a:lnTo>
                  <a:pt x="185" y="35"/>
                </a:lnTo>
                <a:lnTo>
                  <a:pt x="187" y="35"/>
                </a:lnTo>
                <a:lnTo>
                  <a:pt x="187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7"/>
                </a:lnTo>
                <a:lnTo>
                  <a:pt x="189" y="37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41"/>
                </a:lnTo>
                <a:lnTo>
                  <a:pt x="189" y="41"/>
                </a:lnTo>
                <a:lnTo>
                  <a:pt x="183" y="43"/>
                </a:lnTo>
                <a:lnTo>
                  <a:pt x="183" y="45"/>
                </a:lnTo>
                <a:lnTo>
                  <a:pt x="185" y="49"/>
                </a:lnTo>
                <a:lnTo>
                  <a:pt x="185" y="49"/>
                </a:lnTo>
                <a:lnTo>
                  <a:pt x="185" y="51"/>
                </a:lnTo>
                <a:lnTo>
                  <a:pt x="187" y="51"/>
                </a:lnTo>
                <a:lnTo>
                  <a:pt x="187" y="53"/>
                </a:lnTo>
                <a:lnTo>
                  <a:pt x="187" y="53"/>
                </a:lnTo>
                <a:lnTo>
                  <a:pt x="187" y="53"/>
                </a:lnTo>
                <a:lnTo>
                  <a:pt x="187" y="55"/>
                </a:lnTo>
                <a:lnTo>
                  <a:pt x="187" y="55"/>
                </a:lnTo>
                <a:lnTo>
                  <a:pt x="189" y="55"/>
                </a:lnTo>
                <a:lnTo>
                  <a:pt x="189" y="55"/>
                </a:lnTo>
                <a:lnTo>
                  <a:pt x="191" y="55"/>
                </a:lnTo>
                <a:lnTo>
                  <a:pt x="191" y="55"/>
                </a:lnTo>
                <a:lnTo>
                  <a:pt x="191" y="55"/>
                </a:lnTo>
                <a:lnTo>
                  <a:pt x="192" y="55"/>
                </a:lnTo>
                <a:lnTo>
                  <a:pt x="192" y="55"/>
                </a:lnTo>
                <a:lnTo>
                  <a:pt x="194" y="55"/>
                </a:lnTo>
                <a:lnTo>
                  <a:pt x="198" y="58"/>
                </a:lnTo>
                <a:lnTo>
                  <a:pt x="198" y="58"/>
                </a:lnTo>
                <a:lnTo>
                  <a:pt x="198" y="58"/>
                </a:lnTo>
                <a:lnTo>
                  <a:pt x="200" y="58"/>
                </a:lnTo>
                <a:lnTo>
                  <a:pt x="200" y="58"/>
                </a:lnTo>
                <a:lnTo>
                  <a:pt x="202" y="58"/>
                </a:lnTo>
                <a:lnTo>
                  <a:pt x="202" y="58"/>
                </a:lnTo>
                <a:lnTo>
                  <a:pt x="204" y="57"/>
                </a:lnTo>
                <a:lnTo>
                  <a:pt x="204" y="57"/>
                </a:lnTo>
                <a:lnTo>
                  <a:pt x="204" y="57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60"/>
                </a:lnTo>
                <a:lnTo>
                  <a:pt x="204" y="60"/>
                </a:lnTo>
                <a:lnTo>
                  <a:pt x="202" y="62"/>
                </a:lnTo>
                <a:lnTo>
                  <a:pt x="202" y="62"/>
                </a:lnTo>
                <a:lnTo>
                  <a:pt x="202" y="62"/>
                </a:lnTo>
                <a:lnTo>
                  <a:pt x="202" y="64"/>
                </a:lnTo>
                <a:lnTo>
                  <a:pt x="202" y="64"/>
                </a:lnTo>
                <a:lnTo>
                  <a:pt x="202" y="64"/>
                </a:lnTo>
                <a:lnTo>
                  <a:pt x="202" y="64"/>
                </a:lnTo>
                <a:lnTo>
                  <a:pt x="204" y="64"/>
                </a:lnTo>
                <a:lnTo>
                  <a:pt x="204" y="64"/>
                </a:lnTo>
                <a:lnTo>
                  <a:pt x="206" y="64"/>
                </a:lnTo>
                <a:lnTo>
                  <a:pt x="206" y="64"/>
                </a:lnTo>
                <a:lnTo>
                  <a:pt x="208" y="68"/>
                </a:lnTo>
                <a:lnTo>
                  <a:pt x="210" y="70"/>
                </a:lnTo>
                <a:lnTo>
                  <a:pt x="212" y="70"/>
                </a:lnTo>
                <a:lnTo>
                  <a:pt x="212" y="70"/>
                </a:lnTo>
                <a:lnTo>
                  <a:pt x="214" y="70"/>
                </a:lnTo>
                <a:lnTo>
                  <a:pt x="214" y="72"/>
                </a:lnTo>
                <a:lnTo>
                  <a:pt x="214" y="72"/>
                </a:lnTo>
                <a:lnTo>
                  <a:pt x="214" y="72"/>
                </a:lnTo>
                <a:lnTo>
                  <a:pt x="214" y="74"/>
                </a:lnTo>
                <a:lnTo>
                  <a:pt x="216" y="74"/>
                </a:lnTo>
                <a:lnTo>
                  <a:pt x="216" y="74"/>
                </a:lnTo>
                <a:lnTo>
                  <a:pt x="216" y="74"/>
                </a:lnTo>
                <a:lnTo>
                  <a:pt x="216" y="74"/>
                </a:lnTo>
                <a:lnTo>
                  <a:pt x="218" y="74"/>
                </a:lnTo>
                <a:lnTo>
                  <a:pt x="218" y="72"/>
                </a:lnTo>
                <a:lnTo>
                  <a:pt x="218" y="72"/>
                </a:lnTo>
                <a:lnTo>
                  <a:pt x="220" y="72"/>
                </a:lnTo>
                <a:lnTo>
                  <a:pt x="220" y="72"/>
                </a:lnTo>
                <a:lnTo>
                  <a:pt x="220" y="72"/>
                </a:lnTo>
                <a:lnTo>
                  <a:pt x="222" y="72"/>
                </a:lnTo>
                <a:lnTo>
                  <a:pt x="222" y="72"/>
                </a:lnTo>
                <a:lnTo>
                  <a:pt x="222" y="72"/>
                </a:lnTo>
                <a:lnTo>
                  <a:pt x="222" y="72"/>
                </a:lnTo>
                <a:lnTo>
                  <a:pt x="220" y="72"/>
                </a:lnTo>
                <a:lnTo>
                  <a:pt x="218" y="68"/>
                </a:lnTo>
                <a:lnTo>
                  <a:pt x="218" y="68"/>
                </a:lnTo>
                <a:lnTo>
                  <a:pt x="220" y="68"/>
                </a:lnTo>
                <a:lnTo>
                  <a:pt x="224" y="62"/>
                </a:lnTo>
                <a:lnTo>
                  <a:pt x="224" y="62"/>
                </a:lnTo>
                <a:lnTo>
                  <a:pt x="224" y="62"/>
                </a:lnTo>
                <a:lnTo>
                  <a:pt x="224" y="60"/>
                </a:lnTo>
                <a:lnTo>
                  <a:pt x="224" y="60"/>
                </a:lnTo>
                <a:lnTo>
                  <a:pt x="224" y="60"/>
                </a:lnTo>
                <a:lnTo>
                  <a:pt x="224" y="58"/>
                </a:lnTo>
                <a:lnTo>
                  <a:pt x="226" y="58"/>
                </a:lnTo>
                <a:lnTo>
                  <a:pt x="230" y="53"/>
                </a:lnTo>
                <a:lnTo>
                  <a:pt x="230" y="53"/>
                </a:lnTo>
                <a:lnTo>
                  <a:pt x="228" y="51"/>
                </a:lnTo>
                <a:lnTo>
                  <a:pt x="228" y="51"/>
                </a:lnTo>
                <a:lnTo>
                  <a:pt x="242" y="39"/>
                </a:lnTo>
                <a:lnTo>
                  <a:pt x="245" y="35"/>
                </a:lnTo>
                <a:lnTo>
                  <a:pt x="249" y="31"/>
                </a:lnTo>
                <a:lnTo>
                  <a:pt x="249" y="31"/>
                </a:lnTo>
                <a:lnTo>
                  <a:pt x="251" y="31"/>
                </a:lnTo>
                <a:lnTo>
                  <a:pt x="251" y="31"/>
                </a:lnTo>
                <a:lnTo>
                  <a:pt x="251" y="31"/>
                </a:lnTo>
                <a:lnTo>
                  <a:pt x="251" y="33"/>
                </a:lnTo>
                <a:lnTo>
                  <a:pt x="251" y="33"/>
                </a:lnTo>
                <a:lnTo>
                  <a:pt x="253" y="33"/>
                </a:lnTo>
                <a:lnTo>
                  <a:pt x="253" y="33"/>
                </a:lnTo>
                <a:lnTo>
                  <a:pt x="253" y="33"/>
                </a:lnTo>
                <a:lnTo>
                  <a:pt x="253" y="31"/>
                </a:lnTo>
                <a:lnTo>
                  <a:pt x="253" y="31"/>
                </a:lnTo>
                <a:lnTo>
                  <a:pt x="253" y="31"/>
                </a:lnTo>
                <a:lnTo>
                  <a:pt x="253" y="31"/>
                </a:lnTo>
                <a:lnTo>
                  <a:pt x="255" y="29"/>
                </a:lnTo>
                <a:lnTo>
                  <a:pt x="255" y="29"/>
                </a:lnTo>
                <a:lnTo>
                  <a:pt x="255" y="29"/>
                </a:lnTo>
                <a:lnTo>
                  <a:pt x="255" y="31"/>
                </a:lnTo>
                <a:lnTo>
                  <a:pt x="255" y="31"/>
                </a:lnTo>
                <a:lnTo>
                  <a:pt x="255" y="33"/>
                </a:lnTo>
                <a:lnTo>
                  <a:pt x="257" y="37"/>
                </a:lnTo>
                <a:lnTo>
                  <a:pt x="257" y="37"/>
                </a:lnTo>
                <a:lnTo>
                  <a:pt x="257" y="37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61" y="41"/>
                </a:lnTo>
                <a:lnTo>
                  <a:pt x="263" y="41"/>
                </a:lnTo>
                <a:lnTo>
                  <a:pt x="263" y="41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5"/>
                </a:lnTo>
                <a:lnTo>
                  <a:pt x="263" y="35"/>
                </a:lnTo>
                <a:lnTo>
                  <a:pt x="265" y="33"/>
                </a:lnTo>
                <a:lnTo>
                  <a:pt x="263" y="31"/>
                </a:lnTo>
                <a:lnTo>
                  <a:pt x="263" y="31"/>
                </a:lnTo>
                <a:lnTo>
                  <a:pt x="263" y="31"/>
                </a:lnTo>
                <a:lnTo>
                  <a:pt x="263" y="31"/>
                </a:lnTo>
                <a:lnTo>
                  <a:pt x="267" y="27"/>
                </a:lnTo>
                <a:lnTo>
                  <a:pt x="267" y="27"/>
                </a:lnTo>
                <a:lnTo>
                  <a:pt x="269" y="27"/>
                </a:lnTo>
                <a:lnTo>
                  <a:pt x="273" y="27"/>
                </a:lnTo>
                <a:lnTo>
                  <a:pt x="277" y="27"/>
                </a:lnTo>
                <a:lnTo>
                  <a:pt x="277" y="27"/>
                </a:lnTo>
                <a:lnTo>
                  <a:pt x="277" y="27"/>
                </a:lnTo>
                <a:lnTo>
                  <a:pt x="279" y="27"/>
                </a:lnTo>
                <a:lnTo>
                  <a:pt x="279" y="27"/>
                </a:lnTo>
                <a:lnTo>
                  <a:pt x="281" y="27"/>
                </a:lnTo>
                <a:lnTo>
                  <a:pt x="281" y="27"/>
                </a:lnTo>
                <a:lnTo>
                  <a:pt x="281" y="27"/>
                </a:lnTo>
                <a:lnTo>
                  <a:pt x="281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9"/>
                </a:lnTo>
                <a:lnTo>
                  <a:pt x="283" y="29"/>
                </a:lnTo>
                <a:lnTo>
                  <a:pt x="283" y="29"/>
                </a:lnTo>
                <a:lnTo>
                  <a:pt x="283" y="31"/>
                </a:lnTo>
                <a:lnTo>
                  <a:pt x="283" y="31"/>
                </a:lnTo>
                <a:lnTo>
                  <a:pt x="283" y="31"/>
                </a:lnTo>
                <a:lnTo>
                  <a:pt x="285" y="29"/>
                </a:lnTo>
                <a:lnTo>
                  <a:pt x="287" y="27"/>
                </a:lnTo>
                <a:lnTo>
                  <a:pt x="289" y="27"/>
                </a:lnTo>
                <a:lnTo>
                  <a:pt x="289" y="27"/>
                </a:lnTo>
                <a:lnTo>
                  <a:pt x="291" y="25"/>
                </a:lnTo>
                <a:lnTo>
                  <a:pt x="294" y="23"/>
                </a:lnTo>
                <a:lnTo>
                  <a:pt x="296" y="23"/>
                </a:lnTo>
                <a:lnTo>
                  <a:pt x="296" y="23"/>
                </a:lnTo>
                <a:lnTo>
                  <a:pt x="296" y="23"/>
                </a:lnTo>
                <a:lnTo>
                  <a:pt x="298" y="23"/>
                </a:lnTo>
                <a:lnTo>
                  <a:pt x="298" y="21"/>
                </a:lnTo>
                <a:lnTo>
                  <a:pt x="300" y="21"/>
                </a:lnTo>
                <a:lnTo>
                  <a:pt x="300" y="21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5"/>
                </a:lnTo>
                <a:lnTo>
                  <a:pt x="300" y="25"/>
                </a:lnTo>
                <a:lnTo>
                  <a:pt x="300" y="25"/>
                </a:lnTo>
                <a:lnTo>
                  <a:pt x="300" y="25"/>
                </a:lnTo>
                <a:lnTo>
                  <a:pt x="302" y="25"/>
                </a:lnTo>
                <a:lnTo>
                  <a:pt x="302" y="25"/>
                </a:lnTo>
                <a:lnTo>
                  <a:pt x="304" y="23"/>
                </a:lnTo>
                <a:lnTo>
                  <a:pt x="304" y="23"/>
                </a:lnTo>
                <a:lnTo>
                  <a:pt x="304" y="23"/>
                </a:lnTo>
                <a:lnTo>
                  <a:pt x="306" y="25"/>
                </a:lnTo>
                <a:lnTo>
                  <a:pt x="306" y="25"/>
                </a:lnTo>
                <a:lnTo>
                  <a:pt x="306" y="25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8" y="27"/>
                </a:lnTo>
                <a:lnTo>
                  <a:pt x="308" y="27"/>
                </a:lnTo>
                <a:lnTo>
                  <a:pt x="308" y="27"/>
                </a:lnTo>
                <a:lnTo>
                  <a:pt x="312" y="25"/>
                </a:lnTo>
                <a:lnTo>
                  <a:pt x="312" y="25"/>
                </a:lnTo>
                <a:lnTo>
                  <a:pt x="312" y="25"/>
                </a:lnTo>
                <a:lnTo>
                  <a:pt x="314" y="23"/>
                </a:lnTo>
                <a:lnTo>
                  <a:pt x="314" y="23"/>
                </a:lnTo>
                <a:lnTo>
                  <a:pt x="314" y="21"/>
                </a:lnTo>
                <a:lnTo>
                  <a:pt x="314" y="19"/>
                </a:lnTo>
                <a:lnTo>
                  <a:pt x="314" y="19"/>
                </a:lnTo>
                <a:lnTo>
                  <a:pt x="314" y="19"/>
                </a:lnTo>
                <a:lnTo>
                  <a:pt x="318" y="15"/>
                </a:lnTo>
                <a:lnTo>
                  <a:pt x="320" y="13"/>
                </a:lnTo>
                <a:lnTo>
                  <a:pt x="338" y="3"/>
                </a:lnTo>
                <a:lnTo>
                  <a:pt x="338" y="3"/>
                </a:lnTo>
                <a:lnTo>
                  <a:pt x="340" y="2"/>
                </a:lnTo>
                <a:lnTo>
                  <a:pt x="340" y="2"/>
                </a:lnTo>
                <a:lnTo>
                  <a:pt x="342" y="2"/>
                </a:lnTo>
                <a:lnTo>
                  <a:pt x="351" y="23"/>
                </a:lnTo>
                <a:lnTo>
                  <a:pt x="351" y="23"/>
                </a:lnTo>
                <a:lnTo>
                  <a:pt x="353" y="25"/>
                </a:lnTo>
                <a:lnTo>
                  <a:pt x="353" y="25"/>
                </a:lnTo>
                <a:lnTo>
                  <a:pt x="359" y="23"/>
                </a:lnTo>
                <a:lnTo>
                  <a:pt x="359" y="23"/>
                </a:lnTo>
                <a:lnTo>
                  <a:pt x="361" y="23"/>
                </a:lnTo>
                <a:lnTo>
                  <a:pt x="361" y="23"/>
                </a:lnTo>
                <a:lnTo>
                  <a:pt x="365" y="29"/>
                </a:lnTo>
                <a:lnTo>
                  <a:pt x="365" y="29"/>
                </a:lnTo>
                <a:lnTo>
                  <a:pt x="367" y="29"/>
                </a:lnTo>
                <a:lnTo>
                  <a:pt x="369" y="31"/>
                </a:lnTo>
                <a:lnTo>
                  <a:pt x="373" y="37"/>
                </a:lnTo>
                <a:lnTo>
                  <a:pt x="375" y="39"/>
                </a:lnTo>
                <a:lnTo>
                  <a:pt x="379" y="41"/>
                </a:lnTo>
                <a:lnTo>
                  <a:pt x="381" y="41"/>
                </a:lnTo>
                <a:lnTo>
                  <a:pt x="383" y="41"/>
                </a:lnTo>
                <a:lnTo>
                  <a:pt x="383" y="41"/>
                </a:lnTo>
                <a:lnTo>
                  <a:pt x="383" y="43"/>
                </a:lnTo>
                <a:lnTo>
                  <a:pt x="385" y="45"/>
                </a:lnTo>
                <a:lnTo>
                  <a:pt x="387" y="45"/>
                </a:lnTo>
                <a:lnTo>
                  <a:pt x="387" y="47"/>
                </a:lnTo>
                <a:lnTo>
                  <a:pt x="387" y="49"/>
                </a:lnTo>
                <a:lnTo>
                  <a:pt x="387" y="49"/>
                </a:lnTo>
                <a:lnTo>
                  <a:pt x="387" y="49"/>
                </a:lnTo>
                <a:lnTo>
                  <a:pt x="387" y="51"/>
                </a:lnTo>
                <a:lnTo>
                  <a:pt x="387" y="51"/>
                </a:lnTo>
                <a:lnTo>
                  <a:pt x="389" y="51"/>
                </a:lnTo>
                <a:lnTo>
                  <a:pt x="389" y="51"/>
                </a:lnTo>
                <a:lnTo>
                  <a:pt x="389" y="51"/>
                </a:lnTo>
                <a:lnTo>
                  <a:pt x="391" y="51"/>
                </a:lnTo>
                <a:lnTo>
                  <a:pt x="391" y="51"/>
                </a:lnTo>
                <a:lnTo>
                  <a:pt x="394" y="58"/>
                </a:lnTo>
                <a:lnTo>
                  <a:pt x="394" y="60"/>
                </a:lnTo>
                <a:lnTo>
                  <a:pt x="394" y="64"/>
                </a:lnTo>
                <a:lnTo>
                  <a:pt x="396" y="68"/>
                </a:lnTo>
                <a:lnTo>
                  <a:pt x="396" y="68"/>
                </a:lnTo>
                <a:lnTo>
                  <a:pt x="396" y="72"/>
                </a:lnTo>
                <a:lnTo>
                  <a:pt x="396" y="72"/>
                </a:lnTo>
                <a:lnTo>
                  <a:pt x="398" y="72"/>
                </a:lnTo>
                <a:lnTo>
                  <a:pt x="398" y="72"/>
                </a:lnTo>
                <a:lnTo>
                  <a:pt x="400" y="72"/>
                </a:lnTo>
                <a:lnTo>
                  <a:pt x="400" y="74"/>
                </a:lnTo>
                <a:lnTo>
                  <a:pt x="400" y="76"/>
                </a:lnTo>
                <a:lnTo>
                  <a:pt x="402" y="76"/>
                </a:lnTo>
                <a:lnTo>
                  <a:pt x="402" y="78"/>
                </a:lnTo>
                <a:lnTo>
                  <a:pt x="404" y="80"/>
                </a:lnTo>
                <a:lnTo>
                  <a:pt x="406" y="80"/>
                </a:lnTo>
                <a:lnTo>
                  <a:pt x="408" y="82"/>
                </a:lnTo>
                <a:lnTo>
                  <a:pt x="412" y="82"/>
                </a:lnTo>
                <a:lnTo>
                  <a:pt x="414" y="82"/>
                </a:lnTo>
                <a:lnTo>
                  <a:pt x="420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18" y="84"/>
                </a:lnTo>
                <a:lnTo>
                  <a:pt x="418" y="84"/>
                </a:lnTo>
                <a:lnTo>
                  <a:pt x="418" y="84"/>
                </a:lnTo>
                <a:lnTo>
                  <a:pt x="418" y="86"/>
                </a:lnTo>
                <a:lnTo>
                  <a:pt x="418" y="86"/>
                </a:lnTo>
                <a:lnTo>
                  <a:pt x="418" y="86"/>
                </a:lnTo>
                <a:lnTo>
                  <a:pt x="420" y="86"/>
                </a:lnTo>
                <a:lnTo>
                  <a:pt x="420" y="86"/>
                </a:lnTo>
                <a:lnTo>
                  <a:pt x="422" y="88"/>
                </a:lnTo>
                <a:lnTo>
                  <a:pt x="422" y="88"/>
                </a:lnTo>
                <a:lnTo>
                  <a:pt x="420" y="88"/>
                </a:lnTo>
                <a:lnTo>
                  <a:pt x="416" y="96"/>
                </a:lnTo>
                <a:lnTo>
                  <a:pt x="416" y="96"/>
                </a:lnTo>
                <a:lnTo>
                  <a:pt x="414" y="98"/>
                </a:lnTo>
                <a:lnTo>
                  <a:pt x="414" y="98"/>
                </a:lnTo>
                <a:lnTo>
                  <a:pt x="412" y="98"/>
                </a:lnTo>
                <a:lnTo>
                  <a:pt x="410" y="98"/>
                </a:lnTo>
                <a:lnTo>
                  <a:pt x="410" y="98"/>
                </a:lnTo>
                <a:lnTo>
                  <a:pt x="410" y="100"/>
                </a:lnTo>
                <a:lnTo>
                  <a:pt x="410" y="100"/>
                </a:lnTo>
                <a:lnTo>
                  <a:pt x="410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2"/>
                </a:lnTo>
                <a:lnTo>
                  <a:pt x="406" y="102"/>
                </a:lnTo>
                <a:lnTo>
                  <a:pt x="408" y="104"/>
                </a:lnTo>
                <a:lnTo>
                  <a:pt x="408" y="104"/>
                </a:lnTo>
                <a:lnTo>
                  <a:pt x="408" y="104"/>
                </a:lnTo>
                <a:lnTo>
                  <a:pt x="410" y="104"/>
                </a:lnTo>
                <a:lnTo>
                  <a:pt x="410" y="106"/>
                </a:lnTo>
                <a:lnTo>
                  <a:pt x="410" y="106"/>
                </a:lnTo>
                <a:lnTo>
                  <a:pt x="410" y="106"/>
                </a:lnTo>
                <a:lnTo>
                  <a:pt x="410" y="106"/>
                </a:lnTo>
                <a:lnTo>
                  <a:pt x="412" y="108"/>
                </a:lnTo>
                <a:lnTo>
                  <a:pt x="412" y="108"/>
                </a:lnTo>
                <a:lnTo>
                  <a:pt x="414" y="110"/>
                </a:lnTo>
                <a:lnTo>
                  <a:pt x="416" y="110"/>
                </a:lnTo>
                <a:lnTo>
                  <a:pt x="416" y="111"/>
                </a:lnTo>
                <a:lnTo>
                  <a:pt x="418" y="113"/>
                </a:lnTo>
                <a:lnTo>
                  <a:pt x="418" y="113"/>
                </a:lnTo>
                <a:lnTo>
                  <a:pt x="418" y="113"/>
                </a:lnTo>
                <a:lnTo>
                  <a:pt x="422" y="111"/>
                </a:lnTo>
                <a:lnTo>
                  <a:pt x="424" y="113"/>
                </a:lnTo>
                <a:lnTo>
                  <a:pt x="424" y="113"/>
                </a:lnTo>
                <a:lnTo>
                  <a:pt x="424" y="113"/>
                </a:lnTo>
                <a:lnTo>
                  <a:pt x="424" y="113"/>
                </a:lnTo>
                <a:lnTo>
                  <a:pt x="424" y="115"/>
                </a:lnTo>
                <a:lnTo>
                  <a:pt x="424" y="117"/>
                </a:lnTo>
                <a:lnTo>
                  <a:pt x="424" y="117"/>
                </a:lnTo>
                <a:lnTo>
                  <a:pt x="424" y="117"/>
                </a:lnTo>
                <a:lnTo>
                  <a:pt x="422" y="117"/>
                </a:lnTo>
                <a:lnTo>
                  <a:pt x="422" y="119"/>
                </a:lnTo>
                <a:lnTo>
                  <a:pt x="422" y="119"/>
                </a:lnTo>
                <a:lnTo>
                  <a:pt x="422" y="119"/>
                </a:lnTo>
                <a:lnTo>
                  <a:pt x="422" y="119"/>
                </a:lnTo>
                <a:lnTo>
                  <a:pt x="422" y="121"/>
                </a:lnTo>
                <a:lnTo>
                  <a:pt x="422" y="121"/>
                </a:lnTo>
                <a:lnTo>
                  <a:pt x="422" y="125"/>
                </a:lnTo>
                <a:lnTo>
                  <a:pt x="422" y="125"/>
                </a:lnTo>
                <a:lnTo>
                  <a:pt x="422" y="125"/>
                </a:lnTo>
                <a:lnTo>
                  <a:pt x="422" y="125"/>
                </a:lnTo>
                <a:lnTo>
                  <a:pt x="420" y="127"/>
                </a:lnTo>
                <a:lnTo>
                  <a:pt x="418" y="129"/>
                </a:lnTo>
                <a:lnTo>
                  <a:pt x="418" y="129"/>
                </a:lnTo>
                <a:lnTo>
                  <a:pt x="418" y="131"/>
                </a:lnTo>
                <a:lnTo>
                  <a:pt x="420" y="133"/>
                </a:lnTo>
                <a:lnTo>
                  <a:pt x="420" y="133"/>
                </a:lnTo>
                <a:lnTo>
                  <a:pt x="420" y="133"/>
                </a:lnTo>
                <a:lnTo>
                  <a:pt x="420" y="135"/>
                </a:lnTo>
                <a:lnTo>
                  <a:pt x="420" y="135"/>
                </a:lnTo>
                <a:lnTo>
                  <a:pt x="420" y="135"/>
                </a:lnTo>
                <a:lnTo>
                  <a:pt x="420" y="135"/>
                </a:lnTo>
                <a:lnTo>
                  <a:pt x="422" y="137"/>
                </a:lnTo>
                <a:lnTo>
                  <a:pt x="422" y="137"/>
                </a:lnTo>
                <a:lnTo>
                  <a:pt x="422" y="137"/>
                </a:lnTo>
                <a:lnTo>
                  <a:pt x="424" y="139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6" y="141"/>
                </a:lnTo>
                <a:lnTo>
                  <a:pt x="426" y="141"/>
                </a:lnTo>
                <a:lnTo>
                  <a:pt x="426" y="139"/>
                </a:lnTo>
                <a:lnTo>
                  <a:pt x="428" y="141"/>
                </a:lnTo>
                <a:lnTo>
                  <a:pt x="428" y="141"/>
                </a:lnTo>
                <a:lnTo>
                  <a:pt x="428" y="141"/>
                </a:lnTo>
                <a:lnTo>
                  <a:pt x="428" y="141"/>
                </a:lnTo>
                <a:lnTo>
                  <a:pt x="430" y="147"/>
                </a:lnTo>
                <a:lnTo>
                  <a:pt x="430" y="147"/>
                </a:lnTo>
                <a:lnTo>
                  <a:pt x="430" y="147"/>
                </a:lnTo>
                <a:lnTo>
                  <a:pt x="428" y="149"/>
                </a:lnTo>
                <a:lnTo>
                  <a:pt x="428" y="147"/>
                </a:lnTo>
                <a:lnTo>
                  <a:pt x="426" y="145"/>
                </a:lnTo>
                <a:lnTo>
                  <a:pt x="426" y="145"/>
                </a:lnTo>
                <a:lnTo>
                  <a:pt x="426" y="145"/>
                </a:lnTo>
                <a:lnTo>
                  <a:pt x="426" y="145"/>
                </a:lnTo>
                <a:lnTo>
                  <a:pt x="418" y="147"/>
                </a:lnTo>
                <a:lnTo>
                  <a:pt x="418" y="147"/>
                </a:lnTo>
                <a:lnTo>
                  <a:pt x="416" y="147"/>
                </a:lnTo>
                <a:lnTo>
                  <a:pt x="414" y="147"/>
                </a:lnTo>
                <a:lnTo>
                  <a:pt x="414" y="145"/>
                </a:lnTo>
                <a:lnTo>
                  <a:pt x="414" y="145"/>
                </a:lnTo>
                <a:lnTo>
                  <a:pt x="414" y="145"/>
                </a:lnTo>
                <a:lnTo>
                  <a:pt x="412" y="145"/>
                </a:lnTo>
                <a:lnTo>
                  <a:pt x="412" y="147"/>
                </a:lnTo>
                <a:lnTo>
                  <a:pt x="412" y="147"/>
                </a:lnTo>
                <a:lnTo>
                  <a:pt x="410" y="147"/>
                </a:lnTo>
                <a:lnTo>
                  <a:pt x="410" y="149"/>
                </a:lnTo>
                <a:lnTo>
                  <a:pt x="410" y="149"/>
                </a:lnTo>
                <a:lnTo>
                  <a:pt x="410" y="151"/>
                </a:lnTo>
                <a:lnTo>
                  <a:pt x="410" y="151"/>
                </a:lnTo>
                <a:lnTo>
                  <a:pt x="410" y="151"/>
                </a:lnTo>
                <a:lnTo>
                  <a:pt x="410" y="151"/>
                </a:lnTo>
                <a:lnTo>
                  <a:pt x="410" y="153"/>
                </a:lnTo>
                <a:lnTo>
                  <a:pt x="410" y="153"/>
                </a:lnTo>
                <a:lnTo>
                  <a:pt x="410" y="153"/>
                </a:lnTo>
                <a:lnTo>
                  <a:pt x="410" y="153"/>
                </a:lnTo>
                <a:lnTo>
                  <a:pt x="408" y="155"/>
                </a:lnTo>
                <a:lnTo>
                  <a:pt x="406" y="157"/>
                </a:lnTo>
                <a:lnTo>
                  <a:pt x="406" y="157"/>
                </a:lnTo>
                <a:lnTo>
                  <a:pt x="406" y="157"/>
                </a:lnTo>
                <a:lnTo>
                  <a:pt x="406" y="157"/>
                </a:lnTo>
                <a:lnTo>
                  <a:pt x="402" y="165"/>
                </a:lnTo>
                <a:lnTo>
                  <a:pt x="402" y="165"/>
                </a:lnTo>
                <a:lnTo>
                  <a:pt x="402" y="166"/>
                </a:lnTo>
                <a:lnTo>
                  <a:pt x="402" y="166"/>
                </a:lnTo>
                <a:lnTo>
                  <a:pt x="402" y="166"/>
                </a:lnTo>
                <a:lnTo>
                  <a:pt x="402" y="168"/>
                </a:lnTo>
                <a:lnTo>
                  <a:pt x="404" y="168"/>
                </a:lnTo>
                <a:lnTo>
                  <a:pt x="404" y="168"/>
                </a:lnTo>
                <a:lnTo>
                  <a:pt x="410" y="172"/>
                </a:lnTo>
                <a:lnTo>
                  <a:pt x="410" y="172"/>
                </a:lnTo>
                <a:lnTo>
                  <a:pt x="410" y="172"/>
                </a:lnTo>
                <a:lnTo>
                  <a:pt x="410" y="174"/>
                </a:lnTo>
                <a:lnTo>
                  <a:pt x="410" y="174"/>
                </a:lnTo>
                <a:lnTo>
                  <a:pt x="410" y="174"/>
                </a:lnTo>
                <a:lnTo>
                  <a:pt x="410" y="176"/>
                </a:lnTo>
                <a:lnTo>
                  <a:pt x="410" y="176"/>
                </a:lnTo>
                <a:lnTo>
                  <a:pt x="410" y="176"/>
                </a:lnTo>
                <a:lnTo>
                  <a:pt x="410" y="178"/>
                </a:lnTo>
                <a:lnTo>
                  <a:pt x="410" y="178"/>
                </a:lnTo>
                <a:lnTo>
                  <a:pt x="410" y="178"/>
                </a:lnTo>
                <a:lnTo>
                  <a:pt x="410" y="180"/>
                </a:lnTo>
                <a:lnTo>
                  <a:pt x="412" y="180"/>
                </a:lnTo>
                <a:lnTo>
                  <a:pt x="412" y="180"/>
                </a:lnTo>
                <a:lnTo>
                  <a:pt x="412" y="180"/>
                </a:lnTo>
                <a:lnTo>
                  <a:pt x="412" y="182"/>
                </a:lnTo>
                <a:lnTo>
                  <a:pt x="412" y="182"/>
                </a:lnTo>
                <a:lnTo>
                  <a:pt x="410" y="184"/>
                </a:lnTo>
                <a:lnTo>
                  <a:pt x="410" y="186"/>
                </a:lnTo>
                <a:lnTo>
                  <a:pt x="408" y="186"/>
                </a:lnTo>
                <a:lnTo>
                  <a:pt x="408" y="186"/>
                </a:lnTo>
                <a:lnTo>
                  <a:pt x="408" y="186"/>
                </a:lnTo>
                <a:lnTo>
                  <a:pt x="406" y="186"/>
                </a:lnTo>
                <a:lnTo>
                  <a:pt x="402" y="186"/>
                </a:lnTo>
                <a:lnTo>
                  <a:pt x="398" y="186"/>
                </a:lnTo>
                <a:lnTo>
                  <a:pt x="396" y="186"/>
                </a:lnTo>
                <a:lnTo>
                  <a:pt x="396" y="186"/>
                </a:lnTo>
                <a:lnTo>
                  <a:pt x="396" y="186"/>
                </a:lnTo>
                <a:lnTo>
                  <a:pt x="396" y="186"/>
                </a:lnTo>
                <a:lnTo>
                  <a:pt x="394" y="186"/>
                </a:lnTo>
                <a:lnTo>
                  <a:pt x="396" y="186"/>
                </a:lnTo>
                <a:lnTo>
                  <a:pt x="396" y="188"/>
                </a:lnTo>
                <a:lnTo>
                  <a:pt x="396" y="188"/>
                </a:lnTo>
                <a:lnTo>
                  <a:pt x="394" y="188"/>
                </a:lnTo>
                <a:lnTo>
                  <a:pt x="394" y="190"/>
                </a:lnTo>
                <a:lnTo>
                  <a:pt x="394" y="190"/>
                </a:lnTo>
                <a:lnTo>
                  <a:pt x="394" y="190"/>
                </a:lnTo>
                <a:lnTo>
                  <a:pt x="394" y="190"/>
                </a:lnTo>
                <a:lnTo>
                  <a:pt x="394" y="192"/>
                </a:lnTo>
                <a:lnTo>
                  <a:pt x="394" y="192"/>
                </a:lnTo>
                <a:lnTo>
                  <a:pt x="394" y="192"/>
                </a:lnTo>
                <a:lnTo>
                  <a:pt x="394" y="192"/>
                </a:lnTo>
                <a:lnTo>
                  <a:pt x="393" y="192"/>
                </a:lnTo>
                <a:lnTo>
                  <a:pt x="393" y="192"/>
                </a:lnTo>
                <a:lnTo>
                  <a:pt x="393" y="194"/>
                </a:lnTo>
                <a:lnTo>
                  <a:pt x="391" y="194"/>
                </a:lnTo>
                <a:lnTo>
                  <a:pt x="385" y="194"/>
                </a:lnTo>
                <a:lnTo>
                  <a:pt x="383" y="192"/>
                </a:lnTo>
                <a:lnTo>
                  <a:pt x="383" y="192"/>
                </a:lnTo>
                <a:lnTo>
                  <a:pt x="381" y="192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88"/>
                </a:lnTo>
                <a:lnTo>
                  <a:pt x="381" y="188"/>
                </a:lnTo>
                <a:lnTo>
                  <a:pt x="371" y="188"/>
                </a:lnTo>
                <a:lnTo>
                  <a:pt x="369" y="188"/>
                </a:lnTo>
                <a:lnTo>
                  <a:pt x="369" y="190"/>
                </a:lnTo>
                <a:lnTo>
                  <a:pt x="369" y="190"/>
                </a:lnTo>
                <a:lnTo>
                  <a:pt x="365" y="194"/>
                </a:lnTo>
                <a:lnTo>
                  <a:pt x="365" y="194"/>
                </a:lnTo>
                <a:lnTo>
                  <a:pt x="365" y="196"/>
                </a:lnTo>
                <a:lnTo>
                  <a:pt x="365" y="196"/>
                </a:lnTo>
                <a:lnTo>
                  <a:pt x="367" y="198"/>
                </a:lnTo>
                <a:lnTo>
                  <a:pt x="367" y="200"/>
                </a:lnTo>
                <a:lnTo>
                  <a:pt x="365" y="200"/>
                </a:lnTo>
                <a:lnTo>
                  <a:pt x="363" y="202"/>
                </a:lnTo>
                <a:lnTo>
                  <a:pt x="361" y="202"/>
                </a:lnTo>
                <a:lnTo>
                  <a:pt x="361" y="204"/>
                </a:lnTo>
                <a:lnTo>
                  <a:pt x="363" y="206"/>
                </a:lnTo>
                <a:lnTo>
                  <a:pt x="363" y="206"/>
                </a:lnTo>
                <a:lnTo>
                  <a:pt x="361" y="208"/>
                </a:lnTo>
                <a:lnTo>
                  <a:pt x="361" y="208"/>
                </a:lnTo>
                <a:lnTo>
                  <a:pt x="361" y="208"/>
                </a:lnTo>
                <a:lnTo>
                  <a:pt x="361" y="210"/>
                </a:lnTo>
                <a:lnTo>
                  <a:pt x="359" y="210"/>
                </a:lnTo>
                <a:lnTo>
                  <a:pt x="359" y="212"/>
                </a:lnTo>
                <a:lnTo>
                  <a:pt x="359" y="212"/>
                </a:lnTo>
                <a:lnTo>
                  <a:pt x="359" y="214"/>
                </a:lnTo>
                <a:lnTo>
                  <a:pt x="361" y="214"/>
                </a:lnTo>
                <a:lnTo>
                  <a:pt x="359" y="214"/>
                </a:lnTo>
                <a:lnTo>
                  <a:pt x="359" y="214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5" y="214"/>
                </a:lnTo>
                <a:lnTo>
                  <a:pt x="355" y="214"/>
                </a:lnTo>
                <a:lnTo>
                  <a:pt x="353" y="216"/>
                </a:lnTo>
                <a:lnTo>
                  <a:pt x="353" y="216"/>
                </a:lnTo>
                <a:lnTo>
                  <a:pt x="351" y="216"/>
                </a:lnTo>
                <a:lnTo>
                  <a:pt x="351" y="216"/>
                </a:lnTo>
                <a:lnTo>
                  <a:pt x="351" y="216"/>
                </a:lnTo>
                <a:lnTo>
                  <a:pt x="351" y="216"/>
                </a:lnTo>
                <a:lnTo>
                  <a:pt x="349" y="216"/>
                </a:lnTo>
                <a:lnTo>
                  <a:pt x="349" y="216"/>
                </a:lnTo>
                <a:lnTo>
                  <a:pt x="349" y="218"/>
                </a:lnTo>
                <a:lnTo>
                  <a:pt x="349" y="218"/>
                </a:lnTo>
                <a:lnTo>
                  <a:pt x="349" y="219"/>
                </a:lnTo>
                <a:lnTo>
                  <a:pt x="349" y="219"/>
                </a:lnTo>
                <a:lnTo>
                  <a:pt x="349" y="219"/>
                </a:lnTo>
                <a:lnTo>
                  <a:pt x="349" y="219"/>
                </a:lnTo>
                <a:lnTo>
                  <a:pt x="347" y="219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3"/>
                </a:lnTo>
                <a:lnTo>
                  <a:pt x="347" y="223"/>
                </a:lnTo>
                <a:lnTo>
                  <a:pt x="347" y="223"/>
                </a:lnTo>
                <a:lnTo>
                  <a:pt x="347" y="223"/>
                </a:lnTo>
                <a:lnTo>
                  <a:pt x="347" y="225"/>
                </a:lnTo>
                <a:lnTo>
                  <a:pt x="347" y="225"/>
                </a:lnTo>
                <a:lnTo>
                  <a:pt x="345" y="225"/>
                </a:lnTo>
                <a:lnTo>
                  <a:pt x="345" y="225"/>
                </a:lnTo>
                <a:lnTo>
                  <a:pt x="340" y="225"/>
                </a:lnTo>
                <a:lnTo>
                  <a:pt x="340" y="225"/>
                </a:lnTo>
                <a:lnTo>
                  <a:pt x="340" y="225"/>
                </a:lnTo>
                <a:lnTo>
                  <a:pt x="338" y="225"/>
                </a:lnTo>
                <a:lnTo>
                  <a:pt x="338" y="225"/>
                </a:lnTo>
                <a:lnTo>
                  <a:pt x="338" y="227"/>
                </a:lnTo>
                <a:lnTo>
                  <a:pt x="338" y="227"/>
                </a:lnTo>
                <a:lnTo>
                  <a:pt x="340" y="227"/>
                </a:lnTo>
                <a:lnTo>
                  <a:pt x="340" y="227"/>
                </a:lnTo>
                <a:lnTo>
                  <a:pt x="340" y="227"/>
                </a:lnTo>
                <a:lnTo>
                  <a:pt x="340" y="229"/>
                </a:lnTo>
                <a:lnTo>
                  <a:pt x="340" y="229"/>
                </a:lnTo>
                <a:lnTo>
                  <a:pt x="340" y="229"/>
                </a:lnTo>
                <a:lnTo>
                  <a:pt x="340" y="229"/>
                </a:lnTo>
                <a:lnTo>
                  <a:pt x="338" y="229"/>
                </a:lnTo>
                <a:lnTo>
                  <a:pt x="338" y="229"/>
                </a:lnTo>
                <a:lnTo>
                  <a:pt x="336" y="231"/>
                </a:lnTo>
                <a:lnTo>
                  <a:pt x="336" y="233"/>
                </a:lnTo>
                <a:lnTo>
                  <a:pt x="336" y="233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2" y="231"/>
                </a:lnTo>
                <a:lnTo>
                  <a:pt x="332" y="229"/>
                </a:lnTo>
                <a:lnTo>
                  <a:pt x="328" y="229"/>
                </a:lnTo>
                <a:lnTo>
                  <a:pt x="326" y="231"/>
                </a:lnTo>
                <a:lnTo>
                  <a:pt x="324" y="231"/>
                </a:lnTo>
                <a:lnTo>
                  <a:pt x="322" y="233"/>
                </a:lnTo>
                <a:lnTo>
                  <a:pt x="322" y="235"/>
                </a:lnTo>
                <a:lnTo>
                  <a:pt x="322" y="235"/>
                </a:lnTo>
                <a:lnTo>
                  <a:pt x="320" y="235"/>
                </a:lnTo>
                <a:lnTo>
                  <a:pt x="320" y="235"/>
                </a:lnTo>
                <a:lnTo>
                  <a:pt x="318" y="235"/>
                </a:lnTo>
                <a:lnTo>
                  <a:pt x="318" y="235"/>
                </a:lnTo>
                <a:lnTo>
                  <a:pt x="314" y="237"/>
                </a:lnTo>
                <a:lnTo>
                  <a:pt x="312" y="237"/>
                </a:lnTo>
                <a:lnTo>
                  <a:pt x="312" y="237"/>
                </a:lnTo>
                <a:lnTo>
                  <a:pt x="310" y="237"/>
                </a:lnTo>
                <a:lnTo>
                  <a:pt x="308" y="239"/>
                </a:lnTo>
                <a:lnTo>
                  <a:pt x="300" y="243"/>
                </a:lnTo>
                <a:lnTo>
                  <a:pt x="300" y="243"/>
                </a:lnTo>
                <a:lnTo>
                  <a:pt x="300" y="245"/>
                </a:lnTo>
                <a:lnTo>
                  <a:pt x="296" y="247"/>
                </a:lnTo>
                <a:lnTo>
                  <a:pt x="294" y="247"/>
                </a:lnTo>
                <a:lnTo>
                  <a:pt x="294" y="245"/>
                </a:lnTo>
                <a:lnTo>
                  <a:pt x="294" y="245"/>
                </a:lnTo>
                <a:lnTo>
                  <a:pt x="294" y="245"/>
                </a:lnTo>
                <a:lnTo>
                  <a:pt x="294" y="245"/>
                </a:lnTo>
                <a:lnTo>
                  <a:pt x="293" y="245"/>
                </a:lnTo>
                <a:lnTo>
                  <a:pt x="291" y="245"/>
                </a:lnTo>
                <a:lnTo>
                  <a:pt x="291" y="245"/>
                </a:lnTo>
                <a:lnTo>
                  <a:pt x="291" y="245"/>
                </a:lnTo>
                <a:lnTo>
                  <a:pt x="291" y="245"/>
                </a:lnTo>
                <a:lnTo>
                  <a:pt x="285" y="255"/>
                </a:lnTo>
                <a:lnTo>
                  <a:pt x="285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77" y="255"/>
                </a:lnTo>
                <a:lnTo>
                  <a:pt x="277" y="255"/>
                </a:lnTo>
                <a:lnTo>
                  <a:pt x="277" y="255"/>
                </a:lnTo>
                <a:lnTo>
                  <a:pt x="277" y="259"/>
                </a:lnTo>
                <a:lnTo>
                  <a:pt x="277" y="259"/>
                </a:lnTo>
                <a:lnTo>
                  <a:pt x="277" y="261"/>
                </a:lnTo>
                <a:lnTo>
                  <a:pt x="277" y="261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91" y="265"/>
                </a:lnTo>
                <a:lnTo>
                  <a:pt x="291" y="265"/>
                </a:lnTo>
                <a:lnTo>
                  <a:pt x="291" y="265"/>
                </a:lnTo>
                <a:lnTo>
                  <a:pt x="291" y="265"/>
                </a:lnTo>
                <a:lnTo>
                  <a:pt x="293" y="267"/>
                </a:lnTo>
                <a:lnTo>
                  <a:pt x="298" y="269"/>
                </a:lnTo>
                <a:lnTo>
                  <a:pt x="300" y="269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2"/>
                </a:lnTo>
                <a:lnTo>
                  <a:pt x="300" y="272"/>
                </a:lnTo>
                <a:lnTo>
                  <a:pt x="300" y="272"/>
                </a:lnTo>
                <a:lnTo>
                  <a:pt x="300" y="274"/>
                </a:lnTo>
                <a:lnTo>
                  <a:pt x="300" y="274"/>
                </a:lnTo>
                <a:lnTo>
                  <a:pt x="300" y="274"/>
                </a:lnTo>
                <a:lnTo>
                  <a:pt x="300" y="276"/>
                </a:lnTo>
                <a:lnTo>
                  <a:pt x="302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8"/>
                </a:lnTo>
                <a:lnTo>
                  <a:pt x="304" y="278"/>
                </a:lnTo>
                <a:lnTo>
                  <a:pt x="304" y="278"/>
                </a:lnTo>
                <a:lnTo>
                  <a:pt x="304" y="278"/>
                </a:lnTo>
                <a:lnTo>
                  <a:pt x="304" y="280"/>
                </a:lnTo>
                <a:lnTo>
                  <a:pt x="304" y="280"/>
                </a:lnTo>
                <a:lnTo>
                  <a:pt x="304" y="280"/>
                </a:lnTo>
                <a:lnTo>
                  <a:pt x="304" y="282"/>
                </a:lnTo>
                <a:lnTo>
                  <a:pt x="304" y="282"/>
                </a:lnTo>
                <a:lnTo>
                  <a:pt x="304" y="282"/>
                </a:lnTo>
                <a:lnTo>
                  <a:pt x="302" y="282"/>
                </a:lnTo>
                <a:lnTo>
                  <a:pt x="302" y="284"/>
                </a:lnTo>
                <a:lnTo>
                  <a:pt x="302" y="284"/>
                </a:lnTo>
                <a:lnTo>
                  <a:pt x="302" y="284"/>
                </a:lnTo>
                <a:lnTo>
                  <a:pt x="302" y="284"/>
                </a:lnTo>
                <a:lnTo>
                  <a:pt x="302" y="286"/>
                </a:lnTo>
                <a:lnTo>
                  <a:pt x="302" y="286"/>
                </a:lnTo>
                <a:lnTo>
                  <a:pt x="302" y="288"/>
                </a:lnTo>
                <a:lnTo>
                  <a:pt x="302" y="288"/>
                </a:lnTo>
                <a:lnTo>
                  <a:pt x="302" y="288"/>
                </a:lnTo>
                <a:lnTo>
                  <a:pt x="300" y="288"/>
                </a:lnTo>
                <a:lnTo>
                  <a:pt x="300" y="290"/>
                </a:lnTo>
                <a:lnTo>
                  <a:pt x="300" y="290"/>
                </a:lnTo>
                <a:lnTo>
                  <a:pt x="300" y="290"/>
                </a:lnTo>
                <a:lnTo>
                  <a:pt x="298" y="290"/>
                </a:lnTo>
                <a:lnTo>
                  <a:pt x="296" y="288"/>
                </a:lnTo>
                <a:lnTo>
                  <a:pt x="296" y="288"/>
                </a:lnTo>
                <a:lnTo>
                  <a:pt x="296" y="288"/>
                </a:lnTo>
                <a:lnTo>
                  <a:pt x="293" y="290"/>
                </a:lnTo>
                <a:lnTo>
                  <a:pt x="285" y="290"/>
                </a:lnTo>
                <a:lnTo>
                  <a:pt x="283" y="290"/>
                </a:lnTo>
                <a:lnTo>
                  <a:pt x="281" y="292"/>
                </a:lnTo>
                <a:lnTo>
                  <a:pt x="279" y="292"/>
                </a:lnTo>
                <a:lnTo>
                  <a:pt x="279" y="292"/>
                </a:lnTo>
                <a:lnTo>
                  <a:pt x="275" y="288"/>
                </a:lnTo>
                <a:lnTo>
                  <a:pt x="273" y="286"/>
                </a:lnTo>
                <a:lnTo>
                  <a:pt x="273" y="280"/>
                </a:lnTo>
                <a:lnTo>
                  <a:pt x="273" y="280"/>
                </a:lnTo>
                <a:lnTo>
                  <a:pt x="271" y="278"/>
                </a:lnTo>
                <a:lnTo>
                  <a:pt x="269" y="278"/>
                </a:lnTo>
                <a:lnTo>
                  <a:pt x="269" y="274"/>
                </a:lnTo>
                <a:lnTo>
                  <a:pt x="267" y="274"/>
                </a:lnTo>
                <a:lnTo>
                  <a:pt x="267" y="274"/>
                </a:lnTo>
                <a:lnTo>
                  <a:pt x="265" y="274"/>
                </a:lnTo>
                <a:lnTo>
                  <a:pt x="263" y="272"/>
                </a:lnTo>
                <a:lnTo>
                  <a:pt x="263" y="272"/>
                </a:lnTo>
                <a:lnTo>
                  <a:pt x="261" y="272"/>
                </a:lnTo>
                <a:lnTo>
                  <a:pt x="259" y="271"/>
                </a:lnTo>
                <a:lnTo>
                  <a:pt x="257" y="269"/>
                </a:lnTo>
                <a:lnTo>
                  <a:pt x="253" y="269"/>
                </a:lnTo>
                <a:lnTo>
                  <a:pt x="251" y="267"/>
                </a:lnTo>
                <a:lnTo>
                  <a:pt x="251" y="267"/>
                </a:lnTo>
                <a:lnTo>
                  <a:pt x="249" y="265"/>
                </a:lnTo>
                <a:lnTo>
                  <a:pt x="245" y="263"/>
                </a:lnTo>
                <a:lnTo>
                  <a:pt x="240" y="265"/>
                </a:lnTo>
                <a:lnTo>
                  <a:pt x="238" y="265"/>
                </a:lnTo>
                <a:lnTo>
                  <a:pt x="238" y="265"/>
                </a:lnTo>
                <a:lnTo>
                  <a:pt x="238" y="265"/>
                </a:lnTo>
                <a:lnTo>
                  <a:pt x="236" y="263"/>
                </a:lnTo>
                <a:lnTo>
                  <a:pt x="236" y="263"/>
                </a:lnTo>
                <a:lnTo>
                  <a:pt x="236" y="263"/>
                </a:lnTo>
                <a:lnTo>
                  <a:pt x="234" y="263"/>
                </a:lnTo>
                <a:lnTo>
                  <a:pt x="234" y="267"/>
                </a:lnTo>
                <a:lnTo>
                  <a:pt x="232" y="269"/>
                </a:lnTo>
                <a:lnTo>
                  <a:pt x="230" y="271"/>
                </a:lnTo>
                <a:lnTo>
                  <a:pt x="228" y="271"/>
                </a:lnTo>
                <a:lnTo>
                  <a:pt x="222" y="271"/>
                </a:lnTo>
                <a:lnTo>
                  <a:pt x="218" y="269"/>
                </a:lnTo>
                <a:lnTo>
                  <a:pt x="216" y="269"/>
                </a:lnTo>
                <a:lnTo>
                  <a:pt x="214" y="271"/>
                </a:lnTo>
                <a:lnTo>
                  <a:pt x="214" y="276"/>
                </a:lnTo>
                <a:lnTo>
                  <a:pt x="212" y="278"/>
                </a:lnTo>
                <a:lnTo>
                  <a:pt x="210" y="278"/>
                </a:lnTo>
                <a:lnTo>
                  <a:pt x="204" y="282"/>
                </a:lnTo>
                <a:lnTo>
                  <a:pt x="202" y="280"/>
                </a:lnTo>
                <a:lnTo>
                  <a:pt x="200" y="280"/>
                </a:lnTo>
                <a:lnTo>
                  <a:pt x="198" y="280"/>
                </a:lnTo>
                <a:lnTo>
                  <a:pt x="198" y="280"/>
                </a:lnTo>
                <a:lnTo>
                  <a:pt x="196" y="280"/>
                </a:lnTo>
                <a:lnTo>
                  <a:pt x="196" y="280"/>
                </a:lnTo>
                <a:lnTo>
                  <a:pt x="196" y="280"/>
                </a:lnTo>
                <a:lnTo>
                  <a:pt x="194" y="280"/>
                </a:lnTo>
                <a:lnTo>
                  <a:pt x="194" y="280"/>
                </a:lnTo>
                <a:lnTo>
                  <a:pt x="194" y="280"/>
                </a:lnTo>
                <a:lnTo>
                  <a:pt x="192" y="280"/>
                </a:lnTo>
                <a:lnTo>
                  <a:pt x="192" y="280"/>
                </a:lnTo>
                <a:lnTo>
                  <a:pt x="191" y="282"/>
                </a:lnTo>
                <a:lnTo>
                  <a:pt x="191" y="282"/>
                </a:lnTo>
                <a:lnTo>
                  <a:pt x="189" y="282"/>
                </a:lnTo>
                <a:lnTo>
                  <a:pt x="189" y="282"/>
                </a:lnTo>
                <a:lnTo>
                  <a:pt x="185" y="282"/>
                </a:lnTo>
                <a:lnTo>
                  <a:pt x="185" y="282"/>
                </a:lnTo>
                <a:lnTo>
                  <a:pt x="183" y="278"/>
                </a:lnTo>
                <a:lnTo>
                  <a:pt x="181" y="278"/>
                </a:lnTo>
                <a:lnTo>
                  <a:pt x="179" y="276"/>
                </a:lnTo>
                <a:lnTo>
                  <a:pt x="177" y="276"/>
                </a:lnTo>
                <a:lnTo>
                  <a:pt x="173" y="276"/>
                </a:lnTo>
                <a:lnTo>
                  <a:pt x="171" y="276"/>
                </a:lnTo>
                <a:lnTo>
                  <a:pt x="171" y="274"/>
                </a:lnTo>
                <a:lnTo>
                  <a:pt x="169" y="274"/>
                </a:lnTo>
                <a:lnTo>
                  <a:pt x="169" y="276"/>
                </a:lnTo>
                <a:lnTo>
                  <a:pt x="167" y="278"/>
                </a:lnTo>
                <a:lnTo>
                  <a:pt x="165" y="278"/>
                </a:lnTo>
                <a:lnTo>
                  <a:pt x="155" y="278"/>
                </a:lnTo>
                <a:lnTo>
                  <a:pt x="155" y="278"/>
                </a:lnTo>
                <a:lnTo>
                  <a:pt x="153" y="276"/>
                </a:lnTo>
                <a:lnTo>
                  <a:pt x="155" y="274"/>
                </a:lnTo>
                <a:lnTo>
                  <a:pt x="155" y="272"/>
                </a:lnTo>
                <a:lnTo>
                  <a:pt x="157" y="271"/>
                </a:lnTo>
                <a:lnTo>
                  <a:pt x="155" y="269"/>
                </a:lnTo>
                <a:lnTo>
                  <a:pt x="155" y="267"/>
                </a:lnTo>
                <a:lnTo>
                  <a:pt x="153" y="265"/>
                </a:lnTo>
                <a:lnTo>
                  <a:pt x="153" y="261"/>
                </a:lnTo>
                <a:lnTo>
                  <a:pt x="147" y="261"/>
                </a:lnTo>
                <a:lnTo>
                  <a:pt x="141" y="263"/>
                </a:lnTo>
                <a:lnTo>
                  <a:pt x="140" y="263"/>
                </a:lnTo>
                <a:lnTo>
                  <a:pt x="140" y="261"/>
                </a:lnTo>
                <a:lnTo>
                  <a:pt x="138" y="261"/>
                </a:lnTo>
                <a:lnTo>
                  <a:pt x="138" y="261"/>
                </a:lnTo>
                <a:lnTo>
                  <a:pt x="138" y="259"/>
                </a:lnTo>
                <a:lnTo>
                  <a:pt x="140" y="255"/>
                </a:lnTo>
                <a:lnTo>
                  <a:pt x="143" y="247"/>
                </a:lnTo>
                <a:lnTo>
                  <a:pt x="143" y="245"/>
                </a:lnTo>
                <a:lnTo>
                  <a:pt x="143" y="245"/>
                </a:lnTo>
                <a:lnTo>
                  <a:pt x="143" y="243"/>
                </a:lnTo>
                <a:lnTo>
                  <a:pt x="143" y="243"/>
                </a:lnTo>
                <a:lnTo>
                  <a:pt x="141" y="243"/>
                </a:lnTo>
                <a:lnTo>
                  <a:pt x="141" y="243"/>
                </a:lnTo>
                <a:lnTo>
                  <a:pt x="140" y="245"/>
                </a:lnTo>
                <a:lnTo>
                  <a:pt x="138" y="245"/>
                </a:lnTo>
                <a:lnTo>
                  <a:pt x="138" y="243"/>
                </a:lnTo>
                <a:lnTo>
                  <a:pt x="136" y="243"/>
                </a:lnTo>
                <a:lnTo>
                  <a:pt x="134" y="241"/>
                </a:lnTo>
                <a:lnTo>
                  <a:pt x="134" y="241"/>
                </a:lnTo>
                <a:lnTo>
                  <a:pt x="132" y="239"/>
                </a:lnTo>
                <a:lnTo>
                  <a:pt x="132" y="237"/>
                </a:lnTo>
                <a:lnTo>
                  <a:pt x="132" y="235"/>
                </a:lnTo>
                <a:lnTo>
                  <a:pt x="132" y="235"/>
                </a:lnTo>
                <a:lnTo>
                  <a:pt x="130" y="235"/>
                </a:lnTo>
                <a:lnTo>
                  <a:pt x="130" y="237"/>
                </a:lnTo>
                <a:lnTo>
                  <a:pt x="130" y="237"/>
                </a:lnTo>
                <a:lnTo>
                  <a:pt x="128" y="237"/>
                </a:lnTo>
                <a:lnTo>
                  <a:pt x="122" y="233"/>
                </a:lnTo>
                <a:lnTo>
                  <a:pt x="122" y="233"/>
                </a:lnTo>
                <a:lnTo>
                  <a:pt x="120" y="233"/>
                </a:lnTo>
                <a:lnTo>
                  <a:pt x="120" y="235"/>
                </a:lnTo>
                <a:lnTo>
                  <a:pt x="118" y="235"/>
                </a:lnTo>
                <a:lnTo>
                  <a:pt x="118" y="237"/>
                </a:lnTo>
                <a:lnTo>
                  <a:pt x="118" y="239"/>
                </a:lnTo>
                <a:lnTo>
                  <a:pt x="118" y="239"/>
                </a:lnTo>
                <a:lnTo>
                  <a:pt x="116" y="241"/>
                </a:lnTo>
                <a:lnTo>
                  <a:pt x="112" y="239"/>
                </a:lnTo>
                <a:lnTo>
                  <a:pt x="110" y="239"/>
                </a:lnTo>
                <a:lnTo>
                  <a:pt x="110" y="239"/>
                </a:lnTo>
                <a:lnTo>
                  <a:pt x="110" y="241"/>
                </a:lnTo>
                <a:lnTo>
                  <a:pt x="108" y="243"/>
                </a:lnTo>
                <a:lnTo>
                  <a:pt x="108" y="245"/>
                </a:lnTo>
                <a:lnTo>
                  <a:pt x="108" y="247"/>
                </a:lnTo>
                <a:lnTo>
                  <a:pt x="108" y="247"/>
                </a:lnTo>
                <a:lnTo>
                  <a:pt x="108" y="249"/>
                </a:lnTo>
                <a:lnTo>
                  <a:pt x="110" y="249"/>
                </a:lnTo>
                <a:lnTo>
                  <a:pt x="110" y="251"/>
                </a:lnTo>
                <a:lnTo>
                  <a:pt x="110" y="253"/>
                </a:lnTo>
                <a:lnTo>
                  <a:pt x="110" y="253"/>
                </a:lnTo>
                <a:lnTo>
                  <a:pt x="110" y="255"/>
                </a:lnTo>
                <a:lnTo>
                  <a:pt x="110" y="255"/>
                </a:lnTo>
                <a:lnTo>
                  <a:pt x="108" y="259"/>
                </a:lnTo>
                <a:lnTo>
                  <a:pt x="106" y="261"/>
                </a:lnTo>
                <a:lnTo>
                  <a:pt x="104" y="261"/>
                </a:lnTo>
                <a:lnTo>
                  <a:pt x="102" y="261"/>
                </a:lnTo>
                <a:lnTo>
                  <a:pt x="100" y="261"/>
                </a:lnTo>
                <a:lnTo>
                  <a:pt x="100" y="261"/>
                </a:lnTo>
                <a:lnTo>
                  <a:pt x="100" y="261"/>
                </a:lnTo>
                <a:lnTo>
                  <a:pt x="98" y="263"/>
                </a:lnTo>
                <a:lnTo>
                  <a:pt x="98" y="263"/>
                </a:lnTo>
                <a:lnTo>
                  <a:pt x="96" y="263"/>
                </a:lnTo>
                <a:lnTo>
                  <a:pt x="96" y="263"/>
                </a:lnTo>
                <a:lnTo>
                  <a:pt x="96" y="265"/>
                </a:lnTo>
                <a:lnTo>
                  <a:pt x="94" y="267"/>
                </a:lnTo>
                <a:lnTo>
                  <a:pt x="94" y="269"/>
                </a:lnTo>
                <a:lnTo>
                  <a:pt x="92" y="269"/>
                </a:lnTo>
                <a:lnTo>
                  <a:pt x="92" y="267"/>
                </a:lnTo>
                <a:lnTo>
                  <a:pt x="90" y="265"/>
                </a:lnTo>
                <a:lnTo>
                  <a:pt x="90" y="265"/>
                </a:lnTo>
                <a:lnTo>
                  <a:pt x="89" y="265"/>
                </a:lnTo>
                <a:lnTo>
                  <a:pt x="89" y="269"/>
                </a:lnTo>
                <a:lnTo>
                  <a:pt x="90" y="272"/>
                </a:lnTo>
                <a:lnTo>
                  <a:pt x="89" y="272"/>
                </a:lnTo>
                <a:lnTo>
                  <a:pt x="89" y="271"/>
                </a:lnTo>
                <a:lnTo>
                  <a:pt x="87" y="269"/>
                </a:lnTo>
                <a:lnTo>
                  <a:pt x="87" y="267"/>
                </a:lnTo>
                <a:lnTo>
                  <a:pt x="85" y="267"/>
                </a:lnTo>
                <a:lnTo>
                  <a:pt x="85" y="263"/>
                </a:lnTo>
                <a:lnTo>
                  <a:pt x="83" y="257"/>
                </a:lnTo>
                <a:lnTo>
                  <a:pt x="81" y="253"/>
                </a:lnTo>
                <a:lnTo>
                  <a:pt x="77" y="243"/>
                </a:lnTo>
                <a:lnTo>
                  <a:pt x="73" y="233"/>
                </a:lnTo>
                <a:lnTo>
                  <a:pt x="69" y="223"/>
                </a:lnTo>
                <a:lnTo>
                  <a:pt x="67" y="216"/>
                </a:lnTo>
                <a:lnTo>
                  <a:pt x="63" y="206"/>
                </a:lnTo>
                <a:lnTo>
                  <a:pt x="59" y="200"/>
                </a:lnTo>
                <a:lnTo>
                  <a:pt x="57" y="196"/>
                </a:lnTo>
                <a:lnTo>
                  <a:pt x="53" y="186"/>
                </a:lnTo>
                <a:lnTo>
                  <a:pt x="49" y="176"/>
                </a:lnTo>
                <a:lnTo>
                  <a:pt x="49" y="176"/>
                </a:lnTo>
                <a:lnTo>
                  <a:pt x="43" y="163"/>
                </a:lnTo>
                <a:lnTo>
                  <a:pt x="40" y="151"/>
                </a:lnTo>
                <a:lnTo>
                  <a:pt x="34" y="137"/>
                </a:lnTo>
                <a:lnTo>
                  <a:pt x="28" y="125"/>
                </a:lnTo>
                <a:lnTo>
                  <a:pt x="24" y="115"/>
                </a:lnTo>
                <a:lnTo>
                  <a:pt x="20" y="106"/>
                </a:lnTo>
                <a:lnTo>
                  <a:pt x="16" y="98"/>
                </a:lnTo>
                <a:lnTo>
                  <a:pt x="10" y="88"/>
                </a:lnTo>
                <a:lnTo>
                  <a:pt x="8" y="82"/>
                </a:lnTo>
                <a:lnTo>
                  <a:pt x="4" y="74"/>
                </a:lnTo>
                <a:lnTo>
                  <a:pt x="0" y="70"/>
                </a:lnTo>
                <a:lnTo>
                  <a:pt x="2" y="68"/>
                </a:lnTo>
                <a:lnTo>
                  <a:pt x="2" y="66"/>
                </a:lnTo>
                <a:lnTo>
                  <a:pt x="4" y="66"/>
                </a:lnTo>
                <a:lnTo>
                  <a:pt x="4" y="64"/>
                </a:lnTo>
                <a:lnTo>
                  <a:pt x="4" y="64"/>
                </a:lnTo>
                <a:lnTo>
                  <a:pt x="4" y="64"/>
                </a:lnTo>
                <a:lnTo>
                  <a:pt x="6" y="66"/>
                </a:lnTo>
                <a:lnTo>
                  <a:pt x="6" y="66"/>
                </a:lnTo>
                <a:lnTo>
                  <a:pt x="6" y="66"/>
                </a:lnTo>
                <a:lnTo>
                  <a:pt x="8" y="66"/>
                </a:lnTo>
                <a:lnTo>
                  <a:pt x="8" y="66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0"/>
                </a:lnTo>
                <a:lnTo>
                  <a:pt x="8" y="60"/>
                </a:lnTo>
                <a:lnTo>
                  <a:pt x="10" y="60"/>
                </a:lnTo>
                <a:lnTo>
                  <a:pt x="14" y="60"/>
                </a:lnTo>
                <a:lnTo>
                  <a:pt x="14" y="60"/>
                </a:lnTo>
                <a:lnTo>
                  <a:pt x="14" y="60"/>
                </a:lnTo>
                <a:lnTo>
                  <a:pt x="14" y="60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2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3"/>
                </a:lnTo>
                <a:lnTo>
                  <a:pt x="10" y="53"/>
                </a:lnTo>
                <a:lnTo>
                  <a:pt x="10" y="51"/>
                </a:lnTo>
                <a:lnTo>
                  <a:pt x="18" y="51"/>
                </a:lnTo>
                <a:lnTo>
                  <a:pt x="18" y="51"/>
                </a:lnTo>
                <a:lnTo>
                  <a:pt x="18" y="51"/>
                </a:lnTo>
                <a:lnTo>
                  <a:pt x="20" y="51"/>
                </a:lnTo>
                <a:lnTo>
                  <a:pt x="20" y="51"/>
                </a:lnTo>
                <a:lnTo>
                  <a:pt x="20" y="49"/>
                </a:lnTo>
                <a:lnTo>
                  <a:pt x="20" y="49"/>
                </a:lnTo>
                <a:lnTo>
                  <a:pt x="22" y="49"/>
                </a:lnTo>
                <a:lnTo>
                  <a:pt x="22" y="49"/>
                </a:lnTo>
                <a:lnTo>
                  <a:pt x="22" y="51"/>
                </a:lnTo>
                <a:lnTo>
                  <a:pt x="22" y="51"/>
                </a:lnTo>
                <a:lnTo>
                  <a:pt x="22" y="51"/>
                </a:lnTo>
                <a:lnTo>
                  <a:pt x="22" y="51"/>
                </a:lnTo>
                <a:lnTo>
                  <a:pt x="22" y="57"/>
                </a:lnTo>
                <a:lnTo>
                  <a:pt x="22" y="57"/>
                </a:lnTo>
                <a:lnTo>
                  <a:pt x="22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30" y="60"/>
                </a:lnTo>
                <a:lnTo>
                  <a:pt x="30" y="60"/>
                </a:lnTo>
                <a:lnTo>
                  <a:pt x="30" y="58"/>
                </a:lnTo>
                <a:lnTo>
                  <a:pt x="32" y="58"/>
                </a:lnTo>
                <a:lnTo>
                  <a:pt x="34" y="58"/>
                </a:lnTo>
                <a:lnTo>
                  <a:pt x="36" y="58"/>
                </a:lnTo>
                <a:lnTo>
                  <a:pt x="38" y="57"/>
                </a:lnTo>
                <a:lnTo>
                  <a:pt x="38" y="57"/>
                </a:lnTo>
                <a:lnTo>
                  <a:pt x="40" y="58"/>
                </a:lnTo>
                <a:lnTo>
                  <a:pt x="40" y="58"/>
                </a:lnTo>
                <a:lnTo>
                  <a:pt x="41" y="58"/>
                </a:lnTo>
                <a:lnTo>
                  <a:pt x="41" y="57"/>
                </a:lnTo>
                <a:lnTo>
                  <a:pt x="41" y="57"/>
                </a:lnTo>
                <a:lnTo>
                  <a:pt x="40" y="53"/>
                </a:lnTo>
                <a:lnTo>
                  <a:pt x="40" y="51"/>
                </a:lnTo>
                <a:lnTo>
                  <a:pt x="40" y="51"/>
                </a:lnTo>
                <a:lnTo>
                  <a:pt x="40" y="51"/>
                </a:lnTo>
                <a:lnTo>
                  <a:pt x="43" y="49"/>
                </a:lnTo>
                <a:lnTo>
                  <a:pt x="43" y="49"/>
                </a:lnTo>
                <a:lnTo>
                  <a:pt x="45" y="49"/>
                </a:lnTo>
                <a:lnTo>
                  <a:pt x="45" y="49"/>
                </a:lnTo>
                <a:lnTo>
                  <a:pt x="51" y="47"/>
                </a:lnTo>
                <a:lnTo>
                  <a:pt x="53" y="47"/>
                </a:lnTo>
                <a:lnTo>
                  <a:pt x="55" y="47"/>
                </a:lnTo>
                <a:lnTo>
                  <a:pt x="59" y="49"/>
                </a:lnTo>
                <a:lnTo>
                  <a:pt x="59" y="49"/>
                </a:lnTo>
                <a:lnTo>
                  <a:pt x="59" y="49"/>
                </a:lnTo>
                <a:lnTo>
                  <a:pt x="61" y="49"/>
                </a:lnTo>
                <a:lnTo>
                  <a:pt x="61" y="49"/>
                </a:lnTo>
                <a:lnTo>
                  <a:pt x="61" y="47"/>
                </a:lnTo>
                <a:lnTo>
                  <a:pt x="61" y="47"/>
                </a:lnTo>
                <a:lnTo>
                  <a:pt x="61" y="47"/>
                </a:lnTo>
                <a:lnTo>
                  <a:pt x="63" y="47"/>
                </a:lnTo>
                <a:lnTo>
                  <a:pt x="63" y="47"/>
                </a:lnTo>
                <a:lnTo>
                  <a:pt x="63" y="49"/>
                </a:lnTo>
                <a:lnTo>
                  <a:pt x="63" y="49"/>
                </a:lnTo>
                <a:lnTo>
                  <a:pt x="69" y="49"/>
                </a:lnTo>
                <a:lnTo>
                  <a:pt x="71" y="49"/>
                </a:lnTo>
                <a:lnTo>
                  <a:pt x="71" y="49"/>
                </a:lnTo>
                <a:lnTo>
                  <a:pt x="71" y="47"/>
                </a:lnTo>
                <a:lnTo>
                  <a:pt x="71" y="47"/>
                </a:lnTo>
                <a:lnTo>
                  <a:pt x="71" y="47"/>
                </a:lnTo>
                <a:lnTo>
                  <a:pt x="71" y="47"/>
                </a:lnTo>
                <a:lnTo>
                  <a:pt x="73" y="47"/>
                </a:lnTo>
                <a:lnTo>
                  <a:pt x="77" y="47"/>
                </a:lnTo>
                <a:lnTo>
                  <a:pt x="77" y="47"/>
                </a:lnTo>
                <a:lnTo>
                  <a:pt x="77" y="47"/>
                </a:lnTo>
                <a:lnTo>
                  <a:pt x="77" y="47"/>
                </a:lnTo>
                <a:lnTo>
                  <a:pt x="77" y="49"/>
                </a:lnTo>
                <a:lnTo>
                  <a:pt x="77" y="49"/>
                </a:lnTo>
                <a:lnTo>
                  <a:pt x="77" y="49"/>
                </a:lnTo>
                <a:lnTo>
                  <a:pt x="79" y="49"/>
                </a:lnTo>
                <a:lnTo>
                  <a:pt x="85" y="45"/>
                </a:lnTo>
                <a:lnTo>
                  <a:pt x="87" y="45"/>
                </a:lnTo>
                <a:lnTo>
                  <a:pt x="87" y="45"/>
                </a:lnTo>
                <a:lnTo>
                  <a:pt x="87" y="43"/>
                </a:lnTo>
                <a:lnTo>
                  <a:pt x="87" y="43"/>
                </a:lnTo>
                <a:lnTo>
                  <a:pt x="87" y="43"/>
                </a:lnTo>
                <a:lnTo>
                  <a:pt x="87" y="41"/>
                </a:lnTo>
                <a:lnTo>
                  <a:pt x="87" y="41"/>
                </a:lnTo>
                <a:lnTo>
                  <a:pt x="87" y="41"/>
                </a:lnTo>
                <a:lnTo>
                  <a:pt x="87" y="41"/>
                </a:lnTo>
                <a:lnTo>
                  <a:pt x="90" y="39"/>
                </a:lnTo>
                <a:lnTo>
                  <a:pt x="90" y="39"/>
                </a:lnTo>
                <a:lnTo>
                  <a:pt x="92" y="39"/>
                </a:lnTo>
                <a:lnTo>
                  <a:pt x="92" y="39"/>
                </a:lnTo>
                <a:lnTo>
                  <a:pt x="92" y="39"/>
                </a:lnTo>
                <a:lnTo>
                  <a:pt x="94" y="39"/>
                </a:lnTo>
                <a:lnTo>
                  <a:pt x="94" y="39"/>
                </a:lnTo>
                <a:lnTo>
                  <a:pt x="94" y="39"/>
                </a:lnTo>
                <a:lnTo>
                  <a:pt x="96" y="39"/>
                </a:lnTo>
                <a:lnTo>
                  <a:pt x="98" y="37"/>
                </a:lnTo>
                <a:lnTo>
                  <a:pt x="98" y="37"/>
                </a:lnTo>
                <a:lnTo>
                  <a:pt x="98" y="37"/>
                </a:lnTo>
                <a:lnTo>
                  <a:pt x="98" y="35"/>
                </a:lnTo>
                <a:lnTo>
                  <a:pt x="98" y="35"/>
                </a:lnTo>
                <a:lnTo>
                  <a:pt x="98" y="35"/>
                </a:lnTo>
                <a:lnTo>
                  <a:pt x="98" y="35"/>
                </a:lnTo>
                <a:lnTo>
                  <a:pt x="98" y="33"/>
                </a:lnTo>
                <a:lnTo>
                  <a:pt x="98" y="33"/>
                </a:lnTo>
                <a:lnTo>
                  <a:pt x="98" y="33"/>
                </a:lnTo>
                <a:lnTo>
                  <a:pt x="98" y="33"/>
                </a:lnTo>
                <a:lnTo>
                  <a:pt x="98" y="31"/>
                </a:lnTo>
                <a:lnTo>
                  <a:pt x="98" y="31"/>
                </a:lnTo>
                <a:lnTo>
                  <a:pt x="108" y="27"/>
                </a:lnTo>
                <a:lnTo>
                  <a:pt x="108" y="27"/>
                </a:lnTo>
                <a:lnTo>
                  <a:pt x="108" y="25"/>
                </a:lnTo>
                <a:lnTo>
                  <a:pt x="108" y="25"/>
                </a:lnTo>
                <a:lnTo>
                  <a:pt x="108" y="25"/>
                </a:lnTo>
                <a:lnTo>
                  <a:pt x="108" y="23"/>
                </a:lnTo>
                <a:lnTo>
                  <a:pt x="108" y="23"/>
                </a:lnTo>
                <a:lnTo>
                  <a:pt x="108" y="23"/>
                </a:lnTo>
                <a:lnTo>
                  <a:pt x="110" y="23"/>
                </a:lnTo>
                <a:lnTo>
                  <a:pt x="110" y="23"/>
                </a:lnTo>
                <a:lnTo>
                  <a:pt x="112" y="21"/>
                </a:lnTo>
                <a:lnTo>
                  <a:pt x="112" y="21"/>
                </a:lnTo>
                <a:lnTo>
                  <a:pt x="112" y="21"/>
                </a:lnTo>
                <a:lnTo>
                  <a:pt x="114" y="23"/>
                </a:lnTo>
                <a:lnTo>
                  <a:pt x="116" y="23"/>
                </a:lnTo>
                <a:lnTo>
                  <a:pt x="116" y="23"/>
                </a:lnTo>
                <a:lnTo>
                  <a:pt x="120" y="23"/>
                </a:lnTo>
                <a:lnTo>
                  <a:pt x="120" y="21"/>
                </a:lnTo>
                <a:lnTo>
                  <a:pt x="120" y="21"/>
                </a:lnTo>
                <a:lnTo>
                  <a:pt x="120" y="21"/>
                </a:lnTo>
                <a:lnTo>
                  <a:pt x="120" y="21"/>
                </a:lnTo>
                <a:lnTo>
                  <a:pt x="122" y="21"/>
                </a:lnTo>
                <a:lnTo>
                  <a:pt x="124" y="19"/>
                </a:lnTo>
                <a:lnTo>
                  <a:pt x="126" y="19"/>
                </a:lnTo>
                <a:lnTo>
                  <a:pt x="126" y="19"/>
                </a:lnTo>
                <a:lnTo>
                  <a:pt x="126" y="19"/>
                </a:lnTo>
                <a:lnTo>
                  <a:pt x="128" y="19"/>
                </a:lnTo>
                <a:lnTo>
                  <a:pt x="128" y="19"/>
                </a:lnTo>
                <a:lnTo>
                  <a:pt x="132" y="19"/>
                </a:lnTo>
                <a:lnTo>
                  <a:pt x="132" y="17"/>
                </a:lnTo>
                <a:lnTo>
                  <a:pt x="132" y="17"/>
                </a:lnTo>
                <a:lnTo>
                  <a:pt x="132" y="17"/>
                </a:lnTo>
                <a:lnTo>
                  <a:pt x="130" y="15"/>
                </a:lnTo>
                <a:lnTo>
                  <a:pt x="130" y="15"/>
                </a:lnTo>
                <a:lnTo>
                  <a:pt x="132" y="15"/>
                </a:lnTo>
                <a:lnTo>
                  <a:pt x="132" y="13"/>
                </a:lnTo>
                <a:lnTo>
                  <a:pt x="134" y="13"/>
                </a:lnTo>
                <a:lnTo>
                  <a:pt x="134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41" y="9"/>
                </a:lnTo>
                <a:lnTo>
                  <a:pt x="141" y="9"/>
                </a:lnTo>
                <a:lnTo>
                  <a:pt x="143" y="9"/>
                </a:lnTo>
                <a:lnTo>
                  <a:pt x="143" y="9"/>
                </a:lnTo>
                <a:lnTo>
                  <a:pt x="143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7"/>
                </a:lnTo>
                <a:lnTo>
                  <a:pt x="145" y="7"/>
                </a:lnTo>
                <a:lnTo>
                  <a:pt x="145" y="7"/>
                </a:lnTo>
                <a:lnTo>
                  <a:pt x="143" y="3"/>
                </a:lnTo>
                <a:lnTo>
                  <a:pt x="145" y="3"/>
                </a:lnTo>
                <a:lnTo>
                  <a:pt x="149" y="0"/>
                </a:lnTo>
                <a:close/>
              </a:path>
            </a:pathLst>
          </a:custGeom>
          <a:noFill/>
          <a:ln w="25400">
            <a:solidFill>
              <a:schemeClr val="bg1">
                <a:alpha val="66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nvertising " panose="020B040303040302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EED41B-3657-4577-B715-3803EF91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35773" y="1684407"/>
            <a:ext cx="7334849" cy="43410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E9CC9A-501D-418C-B7BC-7D7D4FF1B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42" y="2092030"/>
            <a:ext cx="3376244" cy="911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728109-383A-4753-A476-C00D68B6656C}"/>
              </a:ext>
            </a:extLst>
          </p:cNvPr>
          <p:cNvSpPr txBox="1"/>
          <p:nvPr/>
        </p:nvSpPr>
        <p:spPr>
          <a:xfrm>
            <a:off x="1556842" y="3288718"/>
            <a:ext cx="878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Создаем будущее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вместе!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AA0377-6C40-4394-9477-FD2BECEF7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07769" y="1844084"/>
            <a:ext cx="1948621" cy="1325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358281-0FF9-451F-9601-9063C0C0314B}"/>
              </a:ext>
            </a:extLst>
          </p:cNvPr>
          <p:cNvSpPr txBox="1"/>
          <p:nvPr/>
        </p:nvSpPr>
        <p:spPr>
          <a:xfrm>
            <a:off x="550863" y="5577356"/>
            <a:ext cx="475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Еремина Татьяна Николаевна</a:t>
            </a:r>
          </a:p>
          <a:p>
            <a:r>
              <a:rPr lang="ru-RU" sz="1400" dirty="0">
                <a:solidFill>
                  <a:schemeClr val="bg1"/>
                </a:solidFill>
                <a:latin typeface="Manrope Light" pitchFamily="2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аведующий МБДОУ д/с «Улыбка»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с. Павловск,  Алтайский край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8(38581)20708</a:t>
            </a:r>
            <a:endParaRPr lang="ru-RU" sz="1400" dirty="0">
              <a:solidFill>
                <a:schemeClr val="bg1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E5DCA69-761C-4C85-AF07-644F2FA723C3}"/>
              </a:ext>
            </a:extLst>
          </p:cNvPr>
          <p:cNvGrpSpPr/>
          <p:nvPr/>
        </p:nvGrpSpPr>
        <p:grpSpPr>
          <a:xfrm>
            <a:off x="5915024" y="463982"/>
            <a:ext cx="5836234" cy="966431"/>
            <a:chOff x="1715303" y="1361109"/>
            <a:chExt cx="12816942" cy="9664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AEA3A-D7EF-4B6D-BE49-45106BEC18A5}"/>
                </a:ext>
              </a:extLst>
            </p:cNvPr>
            <p:cNvSpPr txBox="1"/>
            <p:nvPr/>
          </p:nvSpPr>
          <p:spPr>
            <a:xfrm>
              <a:off x="2112744" y="1361109"/>
              <a:ext cx="12419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 smtClean="0">
                  <a:solidFill>
                    <a:srgbClr val="1C3A59"/>
                  </a:solidFill>
                  <a:latin typeface="Manrope ExtraBold" pitchFamily="2" charset="0"/>
                </a:rPr>
                <a:t>1.1. Родительская компетентность и ответственное родительство </a:t>
              </a:r>
              <a:endParaRPr lang="ru-RU" sz="2400" dirty="0">
                <a:solidFill>
                  <a:srgbClr val="1C3A59"/>
                </a:solidFill>
                <a:latin typeface="Manrope ExtraBold" pitchFamily="2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38D0A4-E4A0-4051-97CA-B8880114F086}"/>
                </a:ext>
              </a:extLst>
            </p:cNvPr>
            <p:cNvSpPr/>
            <p:nvPr/>
          </p:nvSpPr>
          <p:spPr>
            <a:xfrm flipV="1">
              <a:off x="1715303" y="2250286"/>
              <a:ext cx="12570590" cy="77254"/>
            </a:xfrm>
            <a:prstGeom prst="rect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/>
            </a:p>
          </p:txBody>
        </p:sp>
      </p:grp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EEE07FF5-FDDC-47FD-AD56-4550D5A61AB2}"/>
              </a:ext>
            </a:extLst>
          </p:cNvPr>
          <p:cNvSpPr/>
          <p:nvPr/>
        </p:nvSpPr>
        <p:spPr>
          <a:xfrm>
            <a:off x="0" y="1332174"/>
            <a:ext cx="1058419" cy="1058419"/>
          </a:xfrm>
          <a:prstGeom prst="chevron">
            <a:avLst>
              <a:gd name="adj" fmla="val 413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13B12DE-B132-4006-AF17-DCE9C8A7C99C}"/>
              </a:ext>
            </a:extLst>
          </p:cNvPr>
          <p:cNvSpPr/>
          <p:nvPr/>
        </p:nvSpPr>
        <p:spPr>
          <a:xfrm>
            <a:off x="1092819" y="1620488"/>
            <a:ext cx="429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C3A59"/>
                </a:solidFill>
                <a:latin typeface="Manrope Medium" pitchFamily="2" charset="0"/>
              </a:rPr>
              <a:t>Основные понятия</a:t>
            </a:r>
            <a:endParaRPr lang="ru-RU" sz="2000" b="1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7FDC176-F874-4040-A974-E34436761BCB}"/>
              </a:ext>
            </a:extLst>
          </p:cNvPr>
          <p:cNvSpPr/>
          <p:nvPr/>
        </p:nvSpPr>
        <p:spPr>
          <a:xfrm>
            <a:off x="1038030" y="4064852"/>
            <a:ext cx="10376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C3A59"/>
                </a:solidFill>
                <a:latin typeface="Manrope Medium" pitchFamily="2" charset="0"/>
              </a:rPr>
              <a:t>Ответственное родительство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– выполнение родителями своих обязанностей по содержанию, воспитанию, обучению, сохранению здоровья ребенка, исходя из его законных интересов и потребностей, создание условий, в которых ребенок может в полной мере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развиваться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E56C74E-E2EF-498C-A3E1-14DC3B445E0D}"/>
              </a:ext>
            </a:extLst>
          </p:cNvPr>
          <p:cNvSpPr/>
          <p:nvPr/>
        </p:nvSpPr>
        <p:spPr>
          <a:xfrm>
            <a:off x="1092819" y="5517569"/>
            <a:ext cx="10601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C3A59"/>
                </a:solidFill>
                <a:latin typeface="Manrope Medium" pitchFamily="2" charset="0"/>
              </a:rPr>
              <a:t>Компетентность родителя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– способность родителя решать вариативные задачи воспитания, развития, обучения ребенка, опираясь на знания об особенностях его развития, потребностях и возможностях, интересах и способностях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ребенка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7B65186-8843-42AE-BFB7-98248B9EF79F}"/>
              </a:ext>
            </a:extLst>
          </p:cNvPr>
          <p:cNvGrpSpPr/>
          <p:nvPr/>
        </p:nvGrpSpPr>
        <p:grpSpPr>
          <a:xfrm>
            <a:off x="474922" y="4224231"/>
            <a:ext cx="553272" cy="553269"/>
            <a:chOff x="-10856004" y="-313073"/>
            <a:chExt cx="909052" cy="909047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918DF656-D24E-47C4-98CF-D4DB37C901BA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FA6A87-ED5C-4324-ADBB-1BEEA30B0EA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02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173480" y="2274838"/>
            <a:ext cx="10241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C3A59"/>
                </a:solidFill>
                <a:latin typeface="Manrope Medium" pitchFamily="2" charset="0"/>
              </a:rPr>
              <a:t>Родительство </a:t>
            </a:r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– сложный социальный институт, базирующийся на проявлении родительских чувств, любви и привязанности к детям, определяющий выполнение специфических социальных ролей матери и отца, основанных на фундаменте культурных ценностей и традиций как общества в целом, так и конкретной семьи и проявляющийся в реальном поведении, отношении родителей к детям в стиле воспитания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5F5FB82-2E31-4104-BCC2-AEFCB9EB9F99}"/>
              </a:ext>
            </a:extLst>
          </p:cNvPr>
          <p:cNvGrpSpPr/>
          <p:nvPr/>
        </p:nvGrpSpPr>
        <p:grpSpPr>
          <a:xfrm>
            <a:off x="462256" y="2822651"/>
            <a:ext cx="553272" cy="553269"/>
            <a:chOff x="-10856004" y="-313073"/>
            <a:chExt cx="909052" cy="909047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22B1DE08-0D06-43A0-81FE-7E40BC582C74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873013-EA1E-497F-A179-ADD9C6EB82AE}"/>
                </a:ext>
              </a:extLst>
            </p:cNvPr>
            <p:cNvSpPr txBox="1"/>
            <p:nvPr/>
          </p:nvSpPr>
          <p:spPr>
            <a:xfrm>
              <a:off x="-10796992" y="-176664"/>
              <a:ext cx="829229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01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0536BB2-D101-40D8-B427-A47FA9C0634E}"/>
              </a:ext>
            </a:extLst>
          </p:cNvPr>
          <p:cNvGrpSpPr/>
          <p:nvPr/>
        </p:nvGrpSpPr>
        <p:grpSpPr>
          <a:xfrm>
            <a:off x="449590" y="5696157"/>
            <a:ext cx="553272" cy="553269"/>
            <a:chOff x="-10856004" y="-313073"/>
            <a:chExt cx="909052" cy="909047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5CF54D4B-69DE-44BA-9220-BBFE0EB212EE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F66516A-EE4E-4100-A62A-725CE10B925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03</a:t>
              </a:r>
            </a:p>
          </p:txBody>
        </p:sp>
      </p:grpSp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52E603-3BE9-4D94-A5EE-9AC841C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501099-6168-4C5A-9D0C-1F60C1D84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062" y="1302659"/>
            <a:ext cx="2867559" cy="53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908" y="2238166"/>
            <a:ext cx="818815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2015" marR="529590" indent="-635" algn="ctr">
              <a:lnSpc>
                <a:spcPct val="115000"/>
              </a:lnSpc>
              <a:spcBef>
                <a:spcPts val="365"/>
              </a:spcBef>
              <a:spcAft>
                <a:spcPts val="15"/>
              </a:spcAft>
            </a:pPr>
            <a:r>
              <a:rPr lang="ru-RU" sz="2800" b="1" dirty="0">
                <a:solidFill>
                  <a:srgbClr val="1C3A59"/>
                </a:solidFill>
                <a:latin typeface="Manrope Medium" pitchFamily="2" charset="0"/>
              </a:rPr>
              <a:t>Рекомендованные действия педагога ДОО по организации взаимодействия с родителями детей дошкольного возраста, чтобы помочь родителям стать компетентными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E5DCA69-761C-4C85-AF07-644F2FA723C3}"/>
              </a:ext>
            </a:extLst>
          </p:cNvPr>
          <p:cNvGrpSpPr/>
          <p:nvPr/>
        </p:nvGrpSpPr>
        <p:grpSpPr>
          <a:xfrm>
            <a:off x="5915024" y="452469"/>
            <a:ext cx="5836234" cy="966431"/>
            <a:chOff x="1715303" y="1361109"/>
            <a:chExt cx="12816942" cy="9664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9AEA3A-D7EF-4B6D-BE49-45106BEC18A5}"/>
                </a:ext>
              </a:extLst>
            </p:cNvPr>
            <p:cNvSpPr txBox="1"/>
            <p:nvPr/>
          </p:nvSpPr>
          <p:spPr>
            <a:xfrm>
              <a:off x="2112744" y="1361109"/>
              <a:ext cx="12419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 smtClean="0">
                  <a:solidFill>
                    <a:srgbClr val="1C3A59"/>
                  </a:solidFill>
                  <a:latin typeface="Manrope ExtraBold" pitchFamily="2" charset="0"/>
                </a:rPr>
                <a:t>1.1. Родительская компетентность и ответственное родительство </a:t>
              </a:r>
              <a:endParaRPr lang="ru-RU" sz="2400" dirty="0">
                <a:solidFill>
                  <a:srgbClr val="1C3A59"/>
                </a:solidFill>
                <a:latin typeface="Manrope ExtraBold" pitchFamily="2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E38D0A4-E4A0-4051-97CA-B8880114F086}"/>
                </a:ext>
              </a:extLst>
            </p:cNvPr>
            <p:cNvSpPr/>
            <p:nvPr/>
          </p:nvSpPr>
          <p:spPr>
            <a:xfrm flipV="1">
              <a:off x="1715303" y="2250286"/>
              <a:ext cx="12570590" cy="77254"/>
            </a:xfrm>
            <a:prstGeom prst="rect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/>
            </a:p>
          </p:txBody>
        </p:sp>
      </p:grp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4990" r="7175"/>
          <a:stretch/>
        </p:blipFill>
        <p:spPr bwMode="auto">
          <a:xfrm>
            <a:off x="382143" y="1534705"/>
            <a:ext cx="3651181" cy="306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52E603-3BE9-4D94-A5EE-9AC841CA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01099-6168-4C5A-9D0C-1F60C1D84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52469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1C3A59"/>
                </a:solidFill>
                <a:latin typeface="Manrope ExtraBold" pitchFamily="2" charset="0"/>
              </a:rPr>
              <a:t>1.1. Родительская компетентность и ответственное родительство </a:t>
            </a:r>
            <a:endParaRPr lang="ru-RU" sz="24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41646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4354" y="4603103"/>
            <a:ext cx="3510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Семинар-практикум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 «Учим ребёнка проигрывать»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7"/>
          <a:stretch/>
        </p:blipFill>
        <p:spPr>
          <a:xfrm>
            <a:off x="4157661" y="2391507"/>
            <a:ext cx="3514725" cy="350503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94291" y="5914470"/>
            <a:ext cx="4902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Тренинг для родителей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«Детские страхи причины и последствия»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97054" y="4703124"/>
            <a:ext cx="3031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День открытых дверей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 «Семь шагов родителей </a:t>
            </a:r>
          </a:p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для лёгкой адаптации»</a:t>
            </a:r>
          </a:p>
        </p:txBody>
      </p:sp>
      <p:pic>
        <p:nvPicPr>
          <p:cNvPr id="17" name="Содержимое 6" descr="P1020273.JPG"/>
          <p:cNvPicPr>
            <a:picLocks noGrp="1"/>
          </p:cNvPicPr>
          <p:nvPr>
            <p:ph sz="half" idx="1"/>
          </p:nvPr>
        </p:nvPicPr>
        <p:blipFill rotWithShape="1">
          <a:blip r:embed="rId11" cstate="print"/>
          <a:srcRect r="14644"/>
          <a:stretch/>
        </p:blipFill>
        <p:spPr bwMode="auto">
          <a:xfrm>
            <a:off x="7924508" y="1477080"/>
            <a:ext cx="3824289" cy="316786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5" name="Прямоугольник 14"/>
          <p:cNvSpPr/>
          <p:nvPr/>
        </p:nvSpPr>
        <p:spPr>
          <a:xfrm>
            <a:off x="4877720" y="1536774"/>
            <a:ext cx="26384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srgbClr val="1C3A59"/>
                </a:solidFill>
                <a:latin typeface="Manrope Medium" pitchFamily="2" charset="0"/>
              </a:rPr>
              <a:t>Семейные клубы</a:t>
            </a:r>
            <a:endParaRPr lang="ru-RU" sz="2000" dirty="0">
              <a:solidFill>
                <a:srgbClr val="1C3A59"/>
              </a:solidFill>
              <a:latin typeface="Manrop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1.1. Родительская компетентность и ответственное </a:t>
            </a:r>
            <a:r>
              <a:rPr lang="ru-RU" sz="2400" dirty="0" err="1">
                <a:solidFill>
                  <a:srgbClr val="1C3A59"/>
                </a:solidFill>
                <a:latin typeface="Manrope ExtraBold" pitchFamily="2" charset="0"/>
              </a:rPr>
              <a:t>родительство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4502"/>
          <a:stretch/>
        </p:blipFill>
        <p:spPr>
          <a:xfrm>
            <a:off x="36547" y="1391786"/>
            <a:ext cx="4192553" cy="3742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37" y="3762380"/>
            <a:ext cx="3839200" cy="2949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6210" r="35759" b="-1"/>
          <a:stretch/>
        </p:blipFill>
        <p:spPr>
          <a:xfrm>
            <a:off x="8268294" y="1472225"/>
            <a:ext cx="3759319" cy="42380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68390" y="2183348"/>
            <a:ext cx="3281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Вечера вопросов и ответов 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для родителей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192" y="5525602"/>
            <a:ext cx="2701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«Родительская любовь и </a:t>
            </a:r>
            <a:endParaRPr lang="ru-RU" sz="1600" dirty="0" smtClean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sz="1600" dirty="0" smtClean="0">
                <a:solidFill>
                  <a:srgbClr val="1C3A59"/>
                </a:solidFill>
                <a:latin typeface="Manrope Medium" pitchFamily="2" charset="0"/>
              </a:rPr>
              <a:t>воспитание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0633" y="6340651"/>
            <a:ext cx="2244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«Счастливая семья»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607265" y="5955289"/>
            <a:ext cx="375391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33375">
              <a:lnSpc>
                <a:spcPct val="115000"/>
              </a:lnSpc>
              <a:spcBef>
                <a:spcPts val="255"/>
              </a:spcBef>
              <a:spcAft>
                <a:spcPts val="0"/>
              </a:spcAft>
              <a:tabLst>
                <a:tab pos="1275080" algn="l"/>
              </a:tabLst>
            </a:pPr>
            <a:r>
              <a:rPr lang="ru-RU" i="1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«Стили семейного воспитания</a:t>
            </a:r>
            <a:r>
              <a:rPr lang="ru-RU" sz="1600" dirty="0">
                <a:solidFill>
                  <a:srgbClr val="1C3A59"/>
                </a:solidFill>
                <a:latin typeface="Manrope Medium" pitchFamily="2" charset="0"/>
              </a:rPr>
              <a:t>»</a:t>
            </a:r>
            <a:endParaRPr lang="ru-RU" sz="1600" dirty="0">
              <a:solidFill>
                <a:srgbClr val="1C3A59"/>
              </a:solidFill>
              <a:latin typeface="Manrop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63982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1.1. Родительская компетентность и ответственное </a:t>
            </a:r>
            <a:r>
              <a:rPr lang="ru-RU" sz="2400" dirty="0" err="1">
                <a:solidFill>
                  <a:srgbClr val="1C3A59"/>
                </a:solidFill>
                <a:latin typeface="Manrope ExtraBold" pitchFamily="2" charset="0"/>
              </a:rPr>
              <a:t>родительство</a:t>
            </a:r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 </a:t>
            </a:r>
            <a:endParaRPr lang="ru-RU" sz="24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53159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8" y="2428651"/>
            <a:ext cx="5419725" cy="40647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55" y="1643878"/>
            <a:ext cx="5419726" cy="40647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81466" y="1875381"/>
            <a:ext cx="21675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«Мини собрания»</a:t>
            </a:r>
          </a:p>
        </p:txBody>
      </p:sp>
    </p:spTree>
    <p:extLst>
      <p:ext uri="{BB962C8B-B14F-4D97-AF65-F5344CB8AC3E}">
        <p14:creationId xmlns:p14="http://schemas.microsoft.com/office/powerpoint/2010/main" val="12114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463057" y="5701044"/>
            <a:ext cx="647431" cy="552510"/>
          </a:xfrm>
          <a:prstGeom prst="ellipse">
            <a:avLst/>
          </a:prstGeom>
          <a:solidFill>
            <a:srgbClr val="F6F5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69882" y="4990243"/>
            <a:ext cx="566859" cy="514941"/>
          </a:xfrm>
          <a:prstGeom prst="ellipse">
            <a:avLst/>
          </a:prstGeom>
          <a:solidFill>
            <a:srgbClr val="F6F5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82812-1C46-4BD6-AE2C-23AF21EE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CFD6A-8FEB-4222-9BBD-615C9DCBB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BDF88-16BF-4209-9A81-BB7E0C3FF2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E5DCA69-761C-4C85-AF07-644F2FA723C3}"/>
              </a:ext>
            </a:extLst>
          </p:cNvPr>
          <p:cNvGrpSpPr/>
          <p:nvPr/>
        </p:nvGrpSpPr>
        <p:grpSpPr>
          <a:xfrm>
            <a:off x="5915024" y="463982"/>
            <a:ext cx="5836234" cy="966431"/>
            <a:chOff x="1715303" y="1361109"/>
            <a:chExt cx="12816942" cy="9664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AEA3A-D7EF-4B6D-BE49-45106BEC18A5}"/>
                </a:ext>
              </a:extLst>
            </p:cNvPr>
            <p:cNvSpPr txBox="1"/>
            <p:nvPr/>
          </p:nvSpPr>
          <p:spPr>
            <a:xfrm>
              <a:off x="2112744" y="1361109"/>
              <a:ext cx="12419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 smtClean="0">
                  <a:solidFill>
                    <a:srgbClr val="1C3A59"/>
                  </a:solidFill>
                  <a:latin typeface="Manrope ExtraBold" pitchFamily="2" charset="0"/>
                </a:rPr>
                <a:t>1.2. </a:t>
              </a:r>
              <a:r>
                <a:rPr lang="ru-RU" sz="2400" dirty="0">
                  <a:solidFill>
                    <a:srgbClr val="1C3A59"/>
                  </a:solidFill>
                  <a:latin typeface="Manrope ExtraBold" pitchFamily="2" charset="0"/>
                </a:rPr>
                <a:t>Специфика и структура  детско-родительских отношений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E38D0A4-E4A0-4051-97CA-B8880114F086}"/>
                </a:ext>
              </a:extLst>
            </p:cNvPr>
            <p:cNvSpPr/>
            <p:nvPr/>
          </p:nvSpPr>
          <p:spPr>
            <a:xfrm flipV="1">
              <a:off x="1715303" y="2250286"/>
              <a:ext cx="12570590" cy="77254"/>
            </a:xfrm>
            <a:prstGeom prst="rect">
              <a:avLst/>
            </a:prstGeom>
            <a:solidFill>
              <a:srgbClr val="1C3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EEE07FF5-FDDC-47FD-AD56-4550D5A61AB2}"/>
              </a:ext>
            </a:extLst>
          </p:cNvPr>
          <p:cNvSpPr/>
          <p:nvPr/>
        </p:nvSpPr>
        <p:spPr>
          <a:xfrm>
            <a:off x="0" y="1332174"/>
            <a:ext cx="1058419" cy="1058419"/>
          </a:xfrm>
          <a:prstGeom prst="chevron">
            <a:avLst>
              <a:gd name="adj" fmla="val 413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13B12DE-B132-4006-AF17-DCE9C8A7C99C}"/>
              </a:ext>
            </a:extLst>
          </p:cNvPr>
          <p:cNvSpPr/>
          <p:nvPr/>
        </p:nvSpPr>
        <p:spPr>
          <a:xfrm>
            <a:off x="1092819" y="1620488"/>
            <a:ext cx="429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C3A59"/>
                </a:solidFill>
                <a:latin typeface="Manrope Medium" pitchFamily="2" charset="0"/>
              </a:rPr>
              <a:t>Основные понятия</a:t>
            </a:r>
            <a:endParaRPr lang="ru-RU" sz="2000" b="1" dirty="0">
              <a:solidFill>
                <a:srgbClr val="1C3A59"/>
              </a:solidFill>
              <a:latin typeface="Manrope Medium" pitchFamily="2" charset="0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7B65186-8843-42AE-BFB7-98248B9EF79F}"/>
              </a:ext>
            </a:extLst>
          </p:cNvPr>
          <p:cNvGrpSpPr/>
          <p:nvPr/>
        </p:nvGrpSpPr>
        <p:grpSpPr>
          <a:xfrm>
            <a:off x="505147" y="3198897"/>
            <a:ext cx="553272" cy="553269"/>
            <a:chOff x="-10856004" y="-313073"/>
            <a:chExt cx="909052" cy="909047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918DF656-D24E-47C4-98CF-D4DB37C901BA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FA6A87-ED5C-4324-ADBB-1BEEA30B0EA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02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173480" y="2274838"/>
            <a:ext cx="10698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 </a:t>
            </a:r>
            <a:r>
              <a:rPr lang="ru-RU" sz="1500" b="1" i="1" dirty="0">
                <a:solidFill>
                  <a:srgbClr val="1C3A59"/>
                </a:solidFill>
                <a:latin typeface="Manrope Medium" pitchFamily="2" charset="0"/>
              </a:rPr>
              <a:t>Родительская любовь </a:t>
            </a:r>
            <a:r>
              <a:rPr lang="ru-RU" sz="1500" dirty="0">
                <a:solidFill>
                  <a:srgbClr val="1C3A59"/>
                </a:solidFill>
                <a:latin typeface="Manrope Medium" pitchFamily="2" charset="0"/>
              </a:rPr>
              <a:t>– эмоциональное безусловное принятие ребенка, опирающееся на опыт межличностных отношений зрелой личности, сформированную родительскую позицию, осознание своей ответственности и желания заботиться, дарить радость жизни.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5F5FB82-2E31-4104-BCC2-AEFCB9EB9F99}"/>
              </a:ext>
            </a:extLst>
          </p:cNvPr>
          <p:cNvGrpSpPr/>
          <p:nvPr/>
        </p:nvGrpSpPr>
        <p:grpSpPr>
          <a:xfrm>
            <a:off x="436924" y="2429090"/>
            <a:ext cx="553272" cy="553269"/>
            <a:chOff x="-10856004" y="-313073"/>
            <a:chExt cx="909052" cy="909047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22B1DE08-0D06-43A0-81FE-7E40BC582C74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873013-EA1E-497F-A179-ADD9C6EB82AE}"/>
                </a:ext>
              </a:extLst>
            </p:cNvPr>
            <p:cNvSpPr txBox="1"/>
            <p:nvPr/>
          </p:nvSpPr>
          <p:spPr>
            <a:xfrm>
              <a:off x="-10796992" y="-176664"/>
              <a:ext cx="829229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01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0536BB2-D101-40D8-B427-A47FA9C0634E}"/>
              </a:ext>
            </a:extLst>
          </p:cNvPr>
          <p:cNvGrpSpPr/>
          <p:nvPr/>
        </p:nvGrpSpPr>
        <p:grpSpPr>
          <a:xfrm>
            <a:off x="569882" y="4126437"/>
            <a:ext cx="553272" cy="553269"/>
            <a:chOff x="-10856004" y="-313073"/>
            <a:chExt cx="909052" cy="909047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5CF54D4B-69DE-44BA-9220-BBFE0EB212EE}"/>
                </a:ext>
              </a:extLst>
            </p:cNvPr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F66516A-EE4E-4100-A62A-725CE10B9252}"/>
                </a:ext>
              </a:extLst>
            </p:cNvPr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1C3A59"/>
                  </a:solidFill>
                  <a:latin typeface="Manrope ExtraBold" pitchFamily="2" charset="0"/>
                </a:rPr>
                <a:t>03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57847" y="3049219"/>
            <a:ext cx="106222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rgbClr val="1C3A59"/>
                </a:solidFill>
                <a:latin typeface="Manrope Medium" pitchFamily="2" charset="0"/>
              </a:rPr>
              <a:t>Эмоциональная привязанность </a:t>
            </a:r>
            <a:r>
              <a:rPr lang="ru-RU" sz="1500" dirty="0">
                <a:solidFill>
                  <a:srgbClr val="1C3A59"/>
                </a:solidFill>
                <a:latin typeface="Manrope Medium" pitchFamily="2" charset="0"/>
              </a:rPr>
              <a:t>– эмоциональная потребность ребенка быть вместе с родителем, возникающая на основе удовлетворения потребностей ребенка, в первую очередь потребности в эмоциональном общении, регулярности и предсказуемости взаимодействия, индивидуализации отношений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66516A-EE4E-4100-A62A-725CE10B9252}"/>
              </a:ext>
            </a:extLst>
          </p:cNvPr>
          <p:cNvSpPr txBox="1"/>
          <p:nvPr/>
        </p:nvSpPr>
        <p:spPr>
          <a:xfrm>
            <a:off x="582548" y="5047659"/>
            <a:ext cx="54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C3A59"/>
                </a:solidFill>
                <a:latin typeface="Manrope ExtraBold" pitchFamily="2" charset="0"/>
              </a:rPr>
              <a:t>04</a:t>
            </a:r>
            <a:endParaRPr lang="ru-RU" sz="20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66516A-EE4E-4100-A62A-725CE10B9252}"/>
              </a:ext>
            </a:extLst>
          </p:cNvPr>
          <p:cNvSpPr txBox="1"/>
          <p:nvPr/>
        </p:nvSpPr>
        <p:spPr>
          <a:xfrm>
            <a:off x="552213" y="5824899"/>
            <a:ext cx="54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C3A59"/>
                </a:solidFill>
                <a:latin typeface="Manrope ExtraBold" pitchFamily="2" charset="0"/>
              </a:rPr>
              <a:t>05</a:t>
            </a:r>
            <a:endParaRPr lang="ru-RU" sz="2000" dirty="0">
              <a:solidFill>
                <a:srgbClr val="1C3A59"/>
              </a:solidFill>
              <a:latin typeface="Manrope ExtraBold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9404" y="4010656"/>
            <a:ext cx="106107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1C3A59"/>
                </a:solidFill>
                <a:latin typeface="Manrope Medium" pitchFamily="2" charset="0"/>
              </a:rPr>
              <a:t>Родительский мониторинг </a:t>
            </a:r>
            <a:r>
              <a:rPr lang="ru-RU" sz="1500" dirty="0">
                <a:solidFill>
                  <a:srgbClr val="1C3A59"/>
                </a:solidFill>
                <a:latin typeface="Manrope Medium" pitchFamily="2" charset="0"/>
              </a:rPr>
              <a:t>– система контроля поведения ребенка на основе требований и запретов, ориентированных на возраст и личность ребенка через систему последствий и обратной связи (поощрений и наказаний).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61237" y="4942772"/>
            <a:ext cx="106107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1C3A59"/>
                </a:solidFill>
                <a:latin typeface="Manrope Medium" pitchFamily="2" charset="0"/>
              </a:rPr>
              <a:t>Стиль семейного воспитания </a:t>
            </a:r>
            <a:r>
              <a:rPr lang="ru-RU" sz="1500" dirty="0">
                <a:solidFill>
                  <a:srgbClr val="1C3A59"/>
                </a:solidFill>
                <a:latin typeface="Manrope Medium" pitchFamily="2" charset="0"/>
              </a:rPr>
              <a:t>– интегративная характеристика родительской позиции, объединяющая особенности эмоциональных связей, удовлетворения потребностей, родительский мониторинг и особенности общения в целостную устойчивую систему.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261237" y="5832594"/>
            <a:ext cx="106107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1C3A59"/>
                </a:solidFill>
                <a:latin typeface="Manrope Medium" pitchFamily="2" charset="0"/>
              </a:rPr>
              <a:t>Требования и запреты </a:t>
            </a:r>
            <a:r>
              <a:rPr lang="ru-RU" sz="1500" dirty="0">
                <a:solidFill>
                  <a:srgbClr val="1C3A59"/>
                </a:solidFill>
                <a:latin typeface="Manrope Medium" pitchFamily="2" charset="0"/>
              </a:rPr>
              <a:t>– социальные ожидания в отношении уровня достижений ребенка, его поведения и деятельности, преломленные через систему ценностей и целей воспитания родителей. Требования отражают положительный полюс ожиданий, а запреты – отрицательный</a:t>
            </a:r>
          </a:p>
        </p:txBody>
      </p:sp>
      <p:pic>
        <p:nvPicPr>
          <p:cNvPr id="29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0" r="9307" b="5423"/>
          <a:stretch/>
        </p:blipFill>
        <p:spPr bwMode="auto">
          <a:xfrm>
            <a:off x="7405162" y="1492409"/>
            <a:ext cx="4426634" cy="31013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52E603-3BE9-4D94-A5EE-9AC841CA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501099-6168-4C5A-9D0C-1F60C1D84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16" y="577801"/>
            <a:ext cx="570801" cy="592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A413B2-B383-466B-9533-3A631AE8D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13" y="611181"/>
            <a:ext cx="57785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38D0A4-E4A0-4051-97CA-B8880114F086}"/>
              </a:ext>
            </a:extLst>
          </p:cNvPr>
          <p:cNvSpPr/>
          <p:nvPr/>
        </p:nvSpPr>
        <p:spPr>
          <a:xfrm flipV="1">
            <a:off x="5915024" y="1341646"/>
            <a:ext cx="5724057" cy="77254"/>
          </a:xfrm>
          <a:prstGeom prst="rect">
            <a:avLst/>
          </a:prstGeom>
          <a:solidFill>
            <a:srgbClr val="1C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AEA3A-D7EF-4B6D-BE49-45106BEC18A5}"/>
              </a:ext>
            </a:extLst>
          </p:cNvPr>
          <p:cNvSpPr txBox="1"/>
          <p:nvPr/>
        </p:nvSpPr>
        <p:spPr>
          <a:xfrm>
            <a:off x="6096000" y="452469"/>
            <a:ext cx="565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1C3A59"/>
                </a:solidFill>
                <a:latin typeface="Manrope ExtraBold" pitchFamily="2" charset="0"/>
              </a:rPr>
              <a:t>1.2. Специфика и структура  детско-родительских отношений</a:t>
            </a:r>
          </a:p>
        </p:txBody>
      </p:sp>
      <p:pic>
        <p:nvPicPr>
          <p:cNvPr id="16" name="Picture 2" descr="I:\творческая мастерская Лучики Шешукова\творческая мастерская\20221223_17101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2" b="16973"/>
          <a:stretch/>
        </p:blipFill>
        <p:spPr bwMode="auto">
          <a:xfrm>
            <a:off x="3863298" y="4649964"/>
            <a:ext cx="4817006" cy="20244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48350" y="4740279"/>
            <a:ext cx="39116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Творческая мастерская «Учимся </a:t>
            </a:r>
            <a:endParaRPr lang="ru-RU" dirty="0" smtClean="0">
              <a:solidFill>
                <a:srgbClr val="1C3A59"/>
              </a:solidFill>
              <a:latin typeface="Manrope Medium" pitchFamily="2" charset="0"/>
            </a:endParaRP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украшать Павловские пряники»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96981" y="3724214"/>
            <a:ext cx="21980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Мастер-класс 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«Дерево дружбы»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23629" y="4715778"/>
            <a:ext cx="2908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1C3A59"/>
                </a:solidFill>
                <a:latin typeface="Manrope Medium" pitchFamily="2" charset="0"/>
              </a:rPr>
              <a:t>Творческая </a:t>
            </a:r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мастерская 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«Подарок для </a:t>
            </a:r>
          </a:p>
          <a:p>
            <a:pPr algn="ctr"/>
            <a:r>
              <a:rPr lang="ru-RU" dirty="0" smtClean="0">
                <a:solidFill>
                  <a:srgbClr val="1C3A59"/>
                </a:solidFill>
                <a:latin typeface="Manrope Medium" pitchFamily="2" charset="0"/>
              </a:rPr>
              <a:t>любимого папы»</a:t>
            </a:r>
            <a:endParaRPr lang="ru-RU" dirty="0">
              <a:solidFill>
                <a:srgbClr val="1C3A59"/>
              </a:solidFill>
              <a:latin typeface="Manrope Medium" pitchFamily="2" charset="0"/>
            </a:endParaRPr>
          </a:p>
        </p:txBody>
      </p:sp>
      <p:pic>
        <p:nvPicPr>
          <p:cNvPr id="20" name="Объект 3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" y="1544157"/>
            <a:ext cx="5022200" cy="2824988"/>
          </a:xfrm>
        </p:spPr>
      </p:pic>
    </p:spTree>
    <p:extLst>
      <p:ext uri="{BB962C8B-B14F-4D97-AF65-F5344CB8AC3E}">
        <p14:creationId xmlns:p14="http://schemas.microsoft.com/office/powerpoint/2010/main" val="26051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1064</Words>
  <Application>Microsoft Office PowerPoint</Application>
  <PresentationFormat>Широкоэкранный</PresentationFormat>
  <Paragraphs>144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Manrope Medium</vt:lpstr>
      <vt:lpstr>Manrope Light</vt:lpstr>
      <vt:lpstr>Arial</vt:lpstr>
      <vt:lpstr>Manrope</vt:lpstr>
      <vt:lpstr>Cleanvertising </vt:lpstr>
      <vt:lpstr>Calibri</vt:lpstr>
      <vt:lpstr>Calibri Light</vt:lpstr>
      <vt:lpstr>Times New Roman</vt:lpstr>
      <vt:lpstr>Manrope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Савельев</dc:creator>
  <cp:lastModifiedBy>Виктория</cp:lastModifiedBy>
  <cp:revision>100</cp:revision>
  <dcterms:created xsi:type="dcterms:W3CDTF">2024-11-02T17:04:46Z</dcterms:created>
  <dcterms:modified xsi:type="dcterms:W3CDTF">2024-11-28T06:07:42Z</dcterms:modified>
</cp:coreProperties>
</file>