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302" r:id="rId3"/>
    <p:sldId id="303" r:id="rId4"/>
    <p:sldId id="304" r:id="rId5"/>
    <p:sldId id="471" r:id="rId6"/>
    <p:sldId id="472" r:id="rId7"/>
    <p:sldId id="306" r:id="rId8"/>
    <p:sldId id="469" r:id="rId9"/>
    <p:sldId id="473" r:id="rId10"/>
    <p:sldId id="474" r:id="rId11"/>
    <p:sldId id="475" r:id="rId12"/>
    <p:sldId id="476" r:id="rId13"/>
    <p:sldId id="478" r:id="rId14"/>
    <p:sldId id="477" r:id="rId15"/>
    <p:sldId id="316" r:id="rId16"/>
  </p:sldIdLst>
  <p:sldSz cx="12192000" cy="6858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Manrope" charset="0"/>
      <p:regular r:id="rId22"/>
      <p:bold r:id="rId23"/>
    </p:embeddedFont>
    <p:embeddedFont>
      <p:font typeface="Manrope Light" charset="0"/>
      <p:regular r:id="rId24"/>
    </p:embeddedFont>
    <p:embeddedFont>
      <p:font typeface="Manrope ExtraBold" charset="0"/>
      <p:bold r:id="rId25"/>
    </p:embeddedFont>
    <p:embeddedFont>
      <p:font typeface="Manrope Medium" charset="0"/>
      <p:regular r:id="rId26"/>
    </p:embeddedFont>
    <p:embeddedFont>
      <p:font typeface="Calibri Light" pitchFamily="34" charset="0"/>
      <p:regular r:id="rId27"/>
      <p: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pos="7333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orient="horz" pos="3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568E"/>
    <a:srgbClr val="408FC6"/>
    <a:srgbClr val="1C3A59"/>
    <a:srgbClr val="D9D9D9"/>
    <a:srgbClr val="6ABDEF"/>
    <a:srgbClr val="FD5756"/>
    <a:srgbClr val="F6F5F5"/>
    <a:srgbClr val="CF2224"/>
    <a:srgbClr val="8F05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-562" y="-77"/>
      </p:cViewPr>
      <p:guideLst>
        <p:guide orient="horz" pos="2160"/>
        <p:guide orient="horz" pos="3929"/>
        <p:guide orient="horz" pos="391"/>
        <p:guide pos="3840"/>
        <p:guide pos="347"/>
        <p:guide pos="73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FA864-FC3F-4EAE-B565-7CB7C7CFEBAB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A6538-379D-428F-B6F7-2028EF1FD4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A6538-379D-428F-B6F7-2028EF1FD4E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9A656-C0DB-4D08-90A2-161B765A5961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51B1A-727E-4501-B516-72FAE1771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9A656-C0DB-4D08-90A2-161B765A5961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51B1A-727E-4501-B516-72FAE17719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3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6.png"/><Relationship Id="rId7" Type="http://schemas.openxmlformats.org/officeDocument/2006/relationships/image" Target="../media/image54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6.sv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1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sv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9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3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/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408FC6"/>
              </a:gs>
              <a:gs pos="100000">
                <a:srgbClr val="1D568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8125" y="1279002"/>
            <a:ext cx="7117560" cy="42124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0984" y="2456331"/>
            <a:ext cx="650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Manrope" pitchFamily="2" charset="0"/>
              </a:rPr>
              <a:t>Раздел 7 : Пространство родительских инициатив</a:t>
            </a:r>
            <a:endParaRPr lang="ru-RU" sz="2800" b="1" dirty="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2786" y="2025758"/>
            <a:ext cx="3170760" cy="21561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7666" y="5193453"/>
            <a:ext cx="475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Manrope Light" pitchFamily="2" charset="0"/>
              </a:rPr>
              <a:t>Старший воспитатель МБДОУ ЦРР – детский сад №20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Manrope Light" pitchFamily="2" charset="0"/>
              </a:rPr>
              <a:t>г.Новоалтайска Алтайского края </a:t>
            </a:r>
            <a:endParaRPr lang="ru-RU" sz="1400" dirty="0">
              <a:solidFill>
                <a:schemeClr val="bg1"/>
              </a:solidFill>
              <a:latin typeface="Manrope Light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1663" y="4602480"/>
            <a:ext cx="3450384" cy="482600"/>
          </a:xfrm>
          <a:prstGeom prst="rect">
            <a:avLst/>
          </a:prstGeom>
          <a:solidFill>
            <a:srgbClr val="408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95687" y="4653279"/>
            <a:ext cx="3017090" cy="482600"/>
          </a:xfrm>
          <a:prstGeom prst="rect">
            <a:avLst/>
          </a:prstGeom>
          <a:solidFill>
            <a:srgbClr val="0067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Manrope Light" pitchFamily="2" charset="0"/>
              </a:rPr>
              <a:t>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47666" y="4725303"/>
            <a:ext cx="2993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Manrope ExtraBold" pitchFamily="2" charset="0"/>
              </a:rPr>
              <a:t>Свиридова Наталья Владимировна</a:t>
            </a:r>
            <a:endParaRPr lang="ru-RU" sz="1200" dirty="0">
              <a:solidFill>
                <a:schemeClr val="bg1"/>
              </a:solidFill>
              <a:latin typeface="Manrope ExtraBold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60641" y="5977466"/>
            <a:ext cx="1670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Manrope Medium" pitchFamily="2" charset="0"/>
              </a:rPr>
              <a:t>Новоалтайск , </a:t>
            </a:r>
            <a:r>
              <a:rPr lang="ru-RU" sz="1600" dirty="0">
                <a:solidFill>
                  <a:schemeClr val="bg1"/>
                </a:solidFill>
                <a:latin typeface="Manrope Medium" pitchFamily="2" charset="0"/>
              </a:rPr>
              <a:t>2024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6" y="3896855"/>
            <a:ext cx="514186" cy="51418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86" y="3896855"/>
            <a:ext cx="514186" cy="51418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06" y="3897375"/>
            <a:ext cx="513666" cy="51366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06" y="3918451"/>
            <a:ext cx="513667" cy="51366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1992" y="614361"/>
            <a:ext cx="1888568" cy="50961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65176" y="484094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  Клуб выходного дня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399" y="5800164"/>
            <a:ext cx="55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Объединение родителей с целью организации мероприятий  для детей в выходные дни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698" name="Picture 2" descr="C:\Users\пк\Pictures\Для доклада\IMG_17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379" y="1676400"/>
            <a:ext cx="5576046" cy="4182035"/>
          </a:xfrm>
          <a:prstGeom prst="rect">
            <a:avLst/>
          </a:prstGeom>
          <a:noFill/>
        </p:spPr>
      </p:pic>
      <p:pic>
        <p:nvPicPr>
          <p:cNvPr id="29699" name="Picture 3" descr="C:\Users\пк\Pictures\Для доклада\DSC_02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5999" y="1081789"/>
            <a:ext cx="4002741" cy="2668494"/>
          </a:xfrm>
          <a:prstGeom prst="rect">
            <a:avLst/>
          </a:prstGeom>
          <a:noFill/>
        </p:spPr>
      </p:pic>
      <p:pic>
        <p:nvPicPr>
          <p:cNvPr id="29700" name="Picture 4" descr="C:\Users\пк\Pictures\Для доклада\DSC_02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52329" y="3188635"/>
            <a:ext cx="3523277" cy="2348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65176" y="484094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  Участие родителей в работе органов государственно - общественного управления 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79223" y="4715435"/>
            <a:ext cx="2949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Родительский актив организует контроль за организацией питания в ДОУ  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22" name="Picture 2" descr="https://zolotoy-dou.ucoz.ru/_nw/5/07356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739" y="1568823"/>
            <a:ext cx="3476065" cy="4634753"/>
          </a:xfrm>
          <a:prstGeom prst="rect">
            <a:avLst/>
          </a:prstGeom>
          <a:noFill/>
        </p:spPr>
      </p:pic>
      <p:pic>
        <p:nvPicPr>
          <p:cNvPr id="30724" name="Picture 4" descr="https://zolotoy-dou.ucoz.ru/_nw/5/913057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5174" y="1595716"/>
            <a:ext cx="3448237" cy="45491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65176" y="484094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  День родительского самоуправления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890" name="AutoShape 2" descr="blob:https://web.whatsapp.com/e1a4e43c-ed76-4713-97fb-e46c9221de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7892" name="AutoShape 4" descr="blob:https://web.whatsapp.com/e1a4e43c-ed76-4713-97fb-e46c9221de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 l="13848" t="2369" r="20343"/>
          <a:stretch>
            <a:fillRect/>
          </a:stretch>
        </p:blipFill>
        <p:spPr bwMode="auto">
          <a:xfrm>
            <a:off x="672355" y="1210235"/>
            <a:ext cx="4536139" cy="507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1411" y="1127311"/>
            <a:ext cx="4837954" cy="362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898776" y="5307106"/>
            <a:ext cx="5082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Форма работы, когда родители планируют и проводят мероприятия с детьми, участвуют в управленческой деятельности.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7788" y="484094"/>
            <a:ext cx="5692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«Семейный забег»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890" name="AutoShape 2" descr="blob:https://web.whatsapp.com/e1a4e43c-ed76-4713-97fb-e46c9221de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7892" name="AutoShape 4" descr="blob:https://web.whatsapp.com/e1a4e43c-ed76-4713-97fb-e46c9221de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514165" y="5307106"/>
            <a:ext cx="746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Создание условий для пропаганды здорового образа жизни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пк\Pictures\Разобрать!!!\IMG_14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3266" y="1228164"/>
            <a:ext cx="5513295" cy="3675529"/>
          </a:xfrm>
          <a:prstGeom prst="rect">
            <a:avLst/>
          </a:prstGeom>
          <a:noFill/>
        </p:spPr>
      </p:pic>
      <p:pic>
        <p:nvPicPr>
          <p:cNvPr id="1027" name="Picture 3" descr="C:\Users\пк\Pictures\Разобрать!!!\IMG_24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369" y="1255059"/>
            <a:ext cx="5526741" cy="3684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65176" y="484094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  Совместные формы взаимодействия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890" name="AutoShape 2" descr="blob:https://web.whatsapp.com/e1a4e43c-ed76-4713-97fb-e46c9221de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7892" name="AutoShape 4" descr="blob:https://web.whatsapp.com/e1a4e43c-ed76-4713-97fb-e46c9221de5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10" name="Текст 3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3270250"/>
          </a:xfrm>
        </p:spPr>
        <p:txBody>
          <a:bodyPr>
            <a:spAutoFit/>
          </a:bodyPr>
          <a:lstStyle/>
          <a:p>
            <a:pPr marL="14605" indent="-405130" algn="just" eaLnBrk="1" hangingPunct="1">
              <a:spcBef>
                <a:spcPts val="125"/>
              </a:spcBef>
              <a:buFontTx/>
              <a:buNone/>
            </a:pP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Выходной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всей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семьёй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» 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воспитатели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вместе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с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детьми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готовят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приглашения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для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родителей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на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какое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либо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семейное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мероприятие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поход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в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театр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в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библиотеку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лыжная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прогулка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т.д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.).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Кроме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того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родителям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детям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предлагается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листок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путешественника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где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предложены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вопросы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которые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можно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обсудить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с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детьми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во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время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прогулки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или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экскурсии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какое-то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творческое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задание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т.д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14605" indent="-405130" eaLnBrk="1" hangingPunct="1">
              <a:spcBef>
                <a:spcPts val="125"/>
              </a:spcBef>
              <a:buFontTx/>
              <a:buNone/>
            </a:pPr>
            <a:endParaRPr altLang="ru-RU" sz="2000" b="1" dirty="0" smtClean="0">
              <a:solidFill>
                <a:srgbClr val="4D8BF5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14605" indent="-405130" eaLnBrk="1" hangingPunct="1">
              <a:spcBef>
                <a:spcPts val="125"/>
              </a:spcBef>
              <a:buFontTx/>
              <a:buNone/>
            </a:pP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Мамина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папина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пятиминутка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» 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мамы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или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папы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рассказывают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» 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оформляют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с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помощью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картинок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рисунков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т.д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.)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детям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или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о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своей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профессии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или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о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своих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увлечениях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спортом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или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о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своих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любимых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книгах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детства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и 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т.д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Такая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форма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работы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способствует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сближению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родителей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их</a:t>
            </a:r>
            <a:r>
              <a:rPr altLang="ru-RU" sz="2000" b="1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b="1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детей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способствует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воспитанию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уважения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детей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к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родителям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развивает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интерес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детей</a:t>
            </a:r>
            <a:r>
              <a:rPr altLang="ru-RU" sz="20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к </a:t>
            </a:r>
            <a:r>
              <a:rPr altLang="ru-RU" sz="20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миру</a:t>
            </a:r>
            <a:endParaRPr altLang="ru-RU" sz="2000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7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к\Pictures\Закрытие ФИМ\DSC_01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354" y="1636342"/>
            <a:ext cx="5116718" cy="3411145"/>
          </a:xfrm>
          <a:prstGeom prst="rect">
            <a:avLst/>
          </a:prstGeom>
          <a:noFill/>
        </p:spPr>
      </p:pic>
      <p:sp>
        <p:nvSpPr>
          <p:cNvPr id="10" name="Полилиния: фигура 9"/>
          <p:cNvSpPr/>
          <p:nvPr/>
        </p:nvSpPr>
        <p:spPr>
          <a:xfrm>
            <a:off x="1782748" y="-1537297"/>
            <a:ext cx="15999024" cy="12071727"/>
          </a:xfrm>
          <a:custGeom>
            <a:avLst/>
            <a:gdLst>
              <a:gd name="connsiteX0" fmla="*/ 9841682 w 15999024"/>
              <a:gd name="connsiteY0" fmla="*/ 92545 h 12071727"/>
              <a:gd name="connsiteX1" fmla="*/ 7108107 w 15999024"/>
              <a:gd name="connsiteY1" fmla="*/ 641185 h 12071727"/>
              <a:gd name="connsiteX2" fmla="*/ 6963728 w 15999024"/>
              <a:gd name="connsiteY2" fmla="*/ 2989749 h 12071727"/>
              <a:gd name="connsiteX3" fmla="*/ 4855795 w 15999024"/>
              <a:gd name="connsiteY3" fmla="*/ 2931998 h 12071727"/>
              <a:gd name="connsiteX4" fmla="*/ 4259029 w 15999024"/>
              <a:gd name="connsiteY4" fmla="*/ 6368217 h 12071727"/>
              <a:gd name="connsiteX5" fmla="*/ 1958591 w 15999024"/>
              <a:gd name="connsiteY5" fmla="*/ 6204587 h 12071727"/>
              <a:gd name="connsiteX6" fmla="*/ 659181 w 15999024"/>
              <a:gd name="connsiteY6" fmla="*/ 8890036 h 12071727"/>
              <a:gd name="connsiteX7" fmla="*/ 1284823 w 15999024"/>
              <a:gd name="connsiteY7" fmla="*/ 11527358 h 12071727"/>
              <a:gd name="connsiteX8" fmla="*/ 14981572 w 15999024"/>
              <a:gd name="connsiteY8" fmla="*/ 11151972 h 12071727"/>
              <a:gd name="connsiteX9" fmla="*/ 14423307 w 15999024"/>
              <a:gd name="connsiteY9" fmla="*/ 2210103 h 12071727"/>
              <a:gd name="connsiteX10" fmla="*/ 9841682 w 15999024"/>
              <a:gd name="connsiteY10" fmla="*/ 92545 h 1207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99024" h="12071727">
                <a:moveTo>
                  <a:pt x="9841682" y="92545"/>
                </a:moveTo>
                <a:cubicBezTo>
                  <a:pt x="8622482" y="-168941"/>
                  <a:pt x="7587766" y="158318"/>
                  <a:pt x="7108107" y="641185"/>
                </a:cubicBezTo>
                <a:cubicBezTo>
                  <a:pt x="6628448" y="1124052"/>
                  <a:pt x="7339113" y="2607947"/>
                  <a:pt x="6963728" y="2989749"/>
                </a:cubicBezTo>
                <a:cubicBezTo>
                  <a:pt x="6588343" y="3371551"/>
                  <a:pt x="5306578" y="2368920"/>
                  <a:pt x="4855795" y="2931998"/>
                </a:cubicBezTo>
                <a:cubicBezTo>
                  <a:pt x="4405012" y="3495076"/>
                  <a:pt x="4741896" y="5822786"/>
                  <a:pt x="4259029" y="6368217"/>
                </a:cubicBezTo>
                <a:cubicBezTo>
                  <a:pt x="3776162" y="6913648"/>
                  <a:pt x="2558566" y="5784284"/>
                  <a:pt x="1958591" y="6204587"/>
                </a:cubicBezTo>
                <a:cubicBezTo>
                  <a:pt x="1358616" y="6624890"/>
                  <a:pt x="771476" y="8002908"/>
                  <a:pt x="659181" y="8890036"/>
                </a:cubicBezTo>
                <a:cubicBezTo>
                  <a:pt x="546886" y="9777164"/>
                  <a:pt x="-1102242" y="11150369"/>
                  <a:pt x="1284823" y="11527358"/>
                </a:cubicBezTo>
                <a:cubicBezTo>
                  <a:pt x="3671888" y="11904347"/>
                  <a:pt x="12791825" y="12704848"/>
                  <a:pt x="14981572" y="11151972"/>
                </a:cubicBezTo>
                <a:cubicBezTo>
                  <a:pt x="17171319" y="9599096"/>
                  <a:pt x="15271934" y="4051737"/>
                  <a:pt x="14423307" y="2210103"/>
                </a:cubicBezTo>
                <a:cubicBezTo>
                  <a:pt x="13574680" y="368469"/>
                  <a:pt x="11060882" y="354031"/>
                  <a:pt x="9841682" y="92545"/>
                </a:cubicBezTo>
                <a:close/>
              </a:path>
            </a:pathLst>
          </a:cu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57"/>
          <p:cNvSpPr/>
          <p:nvPr/>
        </p:nvSpPr>
        <p:spPr bwMode="auto">
          <a:xfrm>
            <a:off x="1259809" y="129546"/>
            <a:ext cx="9672382" cy="6598908"/>
          </a:xfrm>
          <a:custGeom>
            <a:avLst/>
            <a:gdLst>
              <a:gd name="T0" fmla="*/ 161 w 430"/>
              <a:gd name="T1" fmla="*/ 23 h 292"/>
              <a:gd name="T2" fmla="*/ 177 w 430"/>
              <a:gd name="T3" fmla="*/ 31 h 292"/>
              <a:gd name="T4" fmla="*/ 189 w 430"/>
              <a:gd name="T5" fmla="*/ 35 h 292"/>
              <a:gd name="T6" fmla="*/ 187 w 430"/>
              <a:gd name="T7" fmla="*/ 53 h 292"/>
              <a:gd name="T8" fmla="*/ 202 w 430"/>
              <a:gd name="T9" fmla="*/ 58 h 292"/>
              <a:gd name="T10" fmla="*/ 202 w 430"/>
              <a:gd name="T11" fmla="*/ 64 h 292"/>
              <a:gd name="T12" fmla="*/ 218 w 430"/>
              <a:gd name="T13" fmla="*/ 74 h 292"/>
              <a:gd name="T14" fmla="*/ 224 w 430"/>
              <a:gd name="T15" fmla="*/ 60 h 292"/>
              <a:gd name="T16" fmla="*/ 253 w 430"/>
              <a:gd name="T17" fmla="*/ 33 h 292"/>
              <a:gd name="T18" fmla="*/ 259 w 430"/>
              <a:gd name="T19" fmla="*/ 41 h 292"/>
              <a:gd name="T20" fmla="*/ 263 w 430"/>
              <a:gd name="T21" fmla="*/ 35 h 292"/>
              <a:gd name="T22" fmla="*/ 281 w 430"/>
              <a:gd name="T23" fmla="*/ 27 h 292"/>
              <a:gd name="T24" fmla="*/ 296 w 430"/>
              <a:gd name="T25" fmla="*/ 23 h 292"/>
              <a:gd name="T26" fmla="*/ 304 w 430"/>
              <a:gd name="T27" fmla="*/ 23 h 292"/>
              <a:gd name="T28" fmla="*/ 314 w 430"/>
              <a:gd name="T29" fmla="*/ 23 h 292"/>
              <a:gd name="T30" fmla="*/ 361 w 430"/>
              <a:gd name="T31" fmla="*/ 23 h 292"/>
              <a:gd name="T32" fmla="*/ 387 w 430"/>
              <a:gd name="T33" fmla="*/ 49 h 292"/>
              <a:gd name="T34" fmla="*/ 400 w 430"/>
              <a:gd name="T35" fmla="*/ 74 h 292"/>
              <a:gd name="T36" fmla="*/ 422 w 430"/>
              <a:gd name="T37" fmla="*/ 82 h 292"/>
              <a:gd name="T38" fmla="*/ 412 w 430"/>
              <a:gd name="T39" fmla="*/ 98 h 292"/>
              <a:gd name="T40" fmla="*/ 406 w 430"/>
              <a:gd name="T41" fmla="*/ 102 h 292"/>
              <a:gd name="T42" fmla="*/ 424 w 430"/>
              <a:gd name="T43" fmla="*/ 113 h 292"/>
              <a:gd name="T44" fmla="*/ 422 w 430"/>
              <a:gd name="T45" fmla="*/ 125 h 292"/>
              <a:gd name="T46" fmla="*/ 424 w 430"/>
              <a:gd name="T47" fmla="*/ 141 h 292"/>
              <a:gd name="T48" fmla="*/ 426 w 430"/>
              <a:gd name="T49" fmla="*/ 145 h 292"/>
              <a:gd name="T50" fmla="*/ 410 w 430"/>
              <a:gd name="T51" fmla="*/ 151 h 292"/>
              <a:gd name="T52" fmla="*/ 410 w 430"/>
              <a:gd name="T53" fmla="*/ 172 h 292"/>
              <a:gd name="T54" fmla="*/ 410 w 430"/>
              <a:gd name="T55" fmla="*/ 184 h 292"/>
              <a:gd name="T56" fmla="*/ 394 w 430"/>
              <a:gd name="T57" fmla="*/ 190 h 292"/>
              <a:gd name="T58" fmla="*/ 381 w 430"/>
              <a:gd name="T59" fmla="*/ 190 h 292"/>
              <a:gd name="T60" fmla="*/ 363 w 430"/>
              <a:gd name="T61" fmla="*/ 206 h 292"/>
              <a:gd name="T62" fmla="*/ 355 w 430"/>
              <a:gd name="T63" fmla="*/ 214 h 292"/>
              <a:gd name="T64" fmla="*/ 347 w 430"/>
              <a:gd name="T65" fmla="*/ 221 h 292"/>
              <a:gd name="T66" fmla="*/ 338 w 430"/>
              <a:gd name="T67" fmla="*/ 227 h 292"/>
              <a:gd name="T68" fmla="*/ 332 w 430"/>
              <a:gd name="T69" fmla="*/ 231 h 292"/>
              <a:gd name="T70" fmla="*/ 300 w 430"/>
              <a:gd name="T71" fmla="*/ 243 h 292"/>
              <a:gd name="T72" fmla="*/ 283 w 430"/>
              <a:gd name="T73" fmla="*/ 257 h 292"/>
              <a:gd name="T74" fmla="*/ 289 w 430"/>
              <a:gd name="T75" fmla="*/ 265 h 292"/>
              <a:gd name="T76" fmla="*/ 300 w 430"/>
              <a:gd name="T77" fmla="*/ 274 h 292"/>
              <a:gd name="T78" fmla="*/ 304 w 430"/>
              <a:gd name="T79" fmla="*/ 282 h 292"/>
              <a:gd name="T80" fmla="*/ 296 w 430"/>
              <a:gd name="T81" fmla="*/ 288 h 292"/>
              <a:gd name="T82" fmla="*/ 263 w 430"/>
              <a:gd name="T83" fmla="*/ 272 h 292"/>
              <a:gd name="T84" fmla="*/ 234 w 430"/>
              <a:gd name="T85" fmla="*/ 267 h 292"/>
              <a:gd name="T86" fmla="*/ 196 w 430"/>
              <a:gd name="T87" fmla="*/ 280 h 292"/>
              <a:gd name="T88" fmla="*/ 171 w 430"/>
              <a:gd name="T89" fmla="*/ 274 h 292"/>
              <a:gd name="T90" fmla="*/ 140 w 430"/>
              <a:gd name="T91" fmla="*/ 261 h 292"/>
              <a:gd name="T92" fmla="*/ 132 w 430"/>
              <a:gd name="T93" fmla="*/ 239 h 292"/>
              <a:gd name="T94" fmla="*/ 110 w 430"/>
              <a:gd name="T95" fmla="*/ 239 h 292"/>
              <a:gd name="T96" fmla="*/ 100 w 430"/>
              <a:gd name="T97" fmla="*/ 261 h 292"/>
              <a:gd name="T98" fmla="*/ 89 w 430"/>
              <a:gd name="T99" fmla="*/ 271 h 292"/>
              <a:gd name="T100" fmla="*/ 40 w 430"/>
              <a:gd name="T101" fmla="*/ 151 h 292"/>
              <a:gd name="T102" fmla="*/ 6 w 430"/>
              <a:gd name="T103" fmla="*/ 66 h 292"/>
              <a:gd name="T104" fmla="*/ 14 w 430"/>
              <a:gd name="T105" fmla="*/ 60 h 292"/>
              <a:gd name="T106" fmla="*/ 18 w 430"/>
              <a:gd name="T107" fmla="*/ 51 h 292"/>
              <a:gd name="T108" fmla="*/ 24 w 430"/>
              <a:gd name="T109" fmla="*/ 58 h 292"/>
              <a:gd name="T110" fmla="*/ 40 w 430"/>
              <a:gd name="T111" fmla="*/ 51 h 292"/>
              <a:gd name="T112" fmla="*/ 63 w 430"/>
              <a:gd name="T113" fmla="*/ 49 h 292"/>
              <a:gd name="T114" fmla="*/ 85 w 430"/>
              <a:gd name="T115" fmla="*/ 45 h 292"/>
              <a:gd name="T116" fmla="*/ 96 w 430"/>
              <a:gd name="T117" fmla="*/ 39 h 292"/>
              <a:gd name="T118" fmla="*/ 108 w 430"/>
              <a:gd name="T119" fmla="*/ 25 h 292"/>
              <a:gd name="T120" fmla="*/ 124 w 430"/>
              <a:gd name="T121" fmla="*/ 19 h 292"/>
              <a:gd name="T122" fmla="*/ 136 w 430"/>
              <a:gd name="T123" fmla="*/ 13 h 292"/>
              <a:gd name="T124" fmla="*/ 149 w 430"/>
              <a:gd name="T125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30" h="292">
                <a:moveTo>
                  <a:pt x="149" y="0"/>
                </a:moveTo>
                <a:lnTo>
                  <a:pt x="151" y="2"/>
                </a:lnTo>
                <a:lnTo>
                  <a:pt x="151" y="2"/>
                </a:lnTo>
                <a:lnTo>
                  <a:pt x="151" y="5"/>
                </a:lnTo>
                <a:lnTo>
                  <a:pt x="151" y="9"/>
                </a:lnTo>
                <a:lnTo>
                  <a:pt x="151" y="9"/>
                </a:lnTo>
                <a:lnTo>
                  <a:pt x="151" y="9"/>
                </a:lnTo>
                <a:lnTo>
                  <a:pt x="151" y="9"/>
                </a:lnTo>
                <a:lnTo>
                  <a:pt x="157" y="13"/>
                </a:lnTo>
                <a:lnTo>
                  <a:pt x="157" y="15"/>
                </a:lnTo>
                <a:lnTo>
                  <a:pt x="157" y="19"/>
                </a:lnTo>
                <a:lnTo>
                  <a:pt x="157" y="19"/>
                </a:lnTo>
                <a:lnTo>
                  <a:pt x="157" y="19"/>
                </a:lnTo>
                <a:lnTo>
                  <a:pt x="157" y="19"/>
                </a:lnTo>
                <a:lnTo>
                  <a:pt x="157" y="19"/>
                </a:lnTo>
                <a:lnTo>
                  <a:pt x="159" y="21"/>
                </a:lnTo>
                <a:lnTo>
                  <a:pt x="161" y="23"/>
                </a:lnTo>
                <a:lnTo>
                  <a:pt x="161" y="23"/>
                </a:lnTo>
                <a:lnTo>
                  <a:pt x="163" y="23"/>
                </a:lnTo>
                <a:lnTo>
                  <a:pt x="163" y="23"/>
                </a:lnTo>
                <a:lnTo>
                  <a:pt x="165" y="23"/>
                </a:lnTo>
                <a:lnTo>
                  <a:pt x="165" y="23"/>
                </a:lnTo>
                <a:lnTo>
                  <a:pt x="165" y="23"/>
                </a:lnTo>
                <a:lnTo>
                  <a:pt x="167" y="25"/>
                </a:lnTo>
                <a:lnTo>
                  <a:pt x="167" y="25"/>
                </a:lnTo>
                <a:lnTo>
                  <a:pt x="171" y="25"/>
                </a:lnTo>
                <a:lnTo>
                  <a:pt x="173" y="25"/>
                </a:lnTo>
                <a:lnTo>
                  <a:pt x="173" y="25"/>
                </a:lnTo>
                <a:lnTo>
                  <a:pt x="173" y="27"/>
                </a:lnTo>
                <a:lnTo>
                  <a:pt x="173" y="27"/>
                </a:lnTo>
                <a:lnTo>
                  <a:pt x="173" y="29"/>
                </a:lnTo>
                <a:lnTo>
                  <a:pt x="175" y="29"/>
                </a:lnTo>
                <a:lnTo>
                  <a:pt x="175" y="29"/>
                </a:lnTo>
                <a:lnTo>
                  <a:pt x="177" y="31"/>
                </a:lnTo>
                <a:lnTo>
                  <a:pt x="177" y="31"/>
                </a:lnTo>
                <a:lnTo>
                  <a:pt x="177" y="31"/>
                </a:lnTo>
                <a:lnTo>
                  <a:pt x="177" y="33"/>
                </a:lnTo>
                <a:lnTo>
                  <a:pt x="177" y="33"/>
                </a:lnTo>
                <a:lnTo>
                  <a:pt x="177" y="33"/>
                </a:lnTo>
                <a:lnTo>
                  <a:pt x="175" y="35"/>
                </a:lnTo>
                <a:lnTo>
                  <a:pt x="175" y="37"/>
                </a:lnTo>
                <a:lnTo>
                  <a:pt x="175" y="37"/>
                </a:lnTo>
                <a:lnTo>
                  <a:pt x="175" y="37"/>
                </a:lnTo>
                <a:lnTo>
                  <a:pt x="177" y="37"/>
                </a:lnTo>
                <a:lnTo>
                  <a:pt x="179" y="35"/>
                </a:lnTo>
                <a:lnTo>
                  <a:pt x="183" y="33"/>
                </a:lnTo>
                <a:lnTo>
                  <a:pt x="185" y="33"/>
                </a:lnTo>
                <a:lnTo>
                  <a:pt x="185" y="33"/>
                </a:lnTo>
                <a:lnTo>
                  <a:pt x="185" y="35"/>
                </a:lnTo>
                <a:lnTo>
                  <a:pt x="185" y="35"/>
                </a:lnTo>
                <a:lnTo>
                  <a:pt x="187" y="35"/>
                </a:lnTo>
                <a:lnTo>
                  <a:pt x="187" y="35"/>
                </a:lnTo>
                <a:lnTo>
                  <a:pt x="189" y="35"/>
                </a:lnTo>
                <a:lnTo>
                  <a:pt x="189" y="35"/>
                </a:lnTo>
                <a:lnTo>
                  <a:pt x="189" y="35"/>
                </a:lnTo>
                <a:lnTo>
                  <a:pt x="189" y="35"/>
                </a:lnTo>
                <a:lnTo>
                  <a:pt x="189" y="37"/>
                </a:lnTo>
                <a:lnTo>
                  <a:pt x="189" y="37"/>
                </a:lnTo>
                <a:lnTo>
                  <a:pt x="189" y="39"/>
                </a:lnTo>
                <a:lnTo>
                  <a:pt x="189" y="39"/>
                </a:lnTo>
                <a:lnTo>
                  <a:pt x="189" y="39"/>
                </a:lnTo>
                <a:lnTo>
                  <a:pt x="189" y="39"/>
                </a:lnTo>
                <a:lnTo>
                  <a:pt x="189" y="39"/>
                </a:lnTo>
                <a:lnTo>
                  <a:pt x="189" y="41"/>
                </a:lnTo>
                <a:lnTo>
                  <a:pt x="189" y="41"/>
                </a:lnTo>
                <a:lnTo>
                  <a:pt x="183" y="43"/>
                </a:lnTo>
                <a:lnTo>
                  <a:pt x="183" y="45"/>
                </a:lnTo>
                <a:lnTo>
                  <a:pt x="185" y="49"/>
                </a:lnTo>
                <a:lnTo>
                  <a:pt x="185" y="49"/>
                </a:lnTo>
                <a:lnTo>
                  <a:pt x="185" y="51"/>
                </a:lnTo>
                <a:lnTo>
                  <a:pt x="187" y="51"/>
                </a:lnTo>
                <a:lnTo>
                  <a:pt x="187" y="53"/>
                </a:lnTo>
                <a:lnTo>
                  <a:pt x="187" y="53"/>
                </a:lnTo>
                <a:lnTo>
                  <a:pt x="187" y="53"/>
                </a:lnTo>
                <a:lnTo>
                  <a:pt x="187" y="55"/>
                </a:lnTo>
                <a:lnTo>
                  <a:pt x="187" y="55"/>
                </a:lnTo>
                <a:lnTo>
                  <a:pt x="189" y="55"/>
                </a:lnTo>
                <a:lnTo>
                  <a:pt x="189" y="55"/>
                </a:lnTo>
                <a:lnTo>
                  <a:pt x="191" y="55"/>
                </a:lnTo>
                <a:lnTo>
                  <a:pt x="191" y="55"/>
                </a:lnTo>
                <a:lnTo>
                  <a:pt x="191" y="55"/>
                </a:lnTo>
                <a:lnTo>
                  <a:pt x="192" y="55"/>
                </a:lnTo>
                <a:lnTo>
                  <a:pt x="192" y="55"/>
                </a:lnTo>
                <a:lnTo>
                  <a:pt x="194" y="55"/>
                </a:lnTo>
                <a:lnTo>
                  <a:pt x="198" y="58"/>
                </a:lnTo>
                <a:lnTo>
                  <a:pt x="198" y="58"/>
                </a:lnTo>
                <a:lnTo>
                  <a:pt x="198" y="58"/>
                </a:lnTo>
                <a:lnTo>
                  <a:pt x="200" y="58"/>
                </a:lnTo>
                <a:lnTo>
                  <a:pt x="200" y="58"/>
                </a:lnTo>
                <a:lnTo>
                  <a:pt x="202" y="58"/>
                </a:lnTo>
                <a:lnTo>
                  <a:pt x="202" y="58"/>
                </a:lnTo>
                <a:lnTo>
                  <a:pt x="204" y="57"/>
                </a:lnTo>
                <a:lnTo>
                  <a:pt x="204" y="57"/>
                </a:lnTo>
                <a:lnTo>
                  <a:pt x="204" y="57"/>
                </a:lnTo>
                <a:lnTo>
                  <a:pt x="204" y="58"/>
                </a:lnTo>
                <a:lnTo>
                  <a:pt x="204" y="58"/>
                </a:lnTo>
                <a:lnTo>
                  <a:pt x="204" y="58"/>
                </a:lnTo>
                <a:lnTo>
                  <a:pt x="204" y="58"/>
                </a:lnTo>
                <a:lnTo>
                  <a:pt x="204" y="58"/>
                </a:lnTo>
                <a:lnTo>
                  <a:pt x="204" y="60"/>
                </a:lnTo>
                <a:lnTo>
                  <a:pt x="204" y="60"/>
                </a:lnTo>
                <a:lnTo>
                  <a:pt x="202" y="62"/>
                </a:lnTo>
                <a:lnTo>
                  <a:pt x="202" y="62"/>
                </a:lnTo>
                <a:lnTo>
                  <a:pt x="202" y="62"/>
                </a:lnTo>
                <a:lnTo>
                  <a:pt x="202" y="64"/>
                </a:lnTo>
                <a:lnTo>
                  <a:pt x="202" y="64"/>
                </a:lnTo>
                <a:lnTo>
                  <a:pt x="202" y="64"/>
                </a:lnTo>
                <a:lnTo>
                  <a:pt x="202" y="64"/>
                </a:lnTo>
                <a:lnTo>
                  <a:pt x="204" y="64"/>
                </a:lnTo>
                <a:lnTo>
                  <a:pt x="204" y="64"/>
                </a:lnTo>
                <a:lnTo>
                  <a:pt x="206" y="64"/>
                </a:lnTo>
                <a:lnTo>
                  <a:pt x="206" y="64"/>
                </a:lnTo>
                <a:lnTo>
                  <a:pt x="208" y="68"/>
                </a:lnTo>
                <a:lnTo>
                  <a:pt x="210" y="70"/>
                </a:lnTo>
                <a:lnTo>
                  <a:pt x="212" y="70"/>
                </a:lnTo>
                <a:lnTo>
                  <a:pt x="212" y="70"/>
                </a:lnTo>
                <a:lnTo>
                  <a:pt x="214" y="70"/>
                </a:lnTo>
                <a:lnTo>
                  <a:pt x="214" y="72"/>
                </a:lnTo>
                <a:lnTo>
                  <a:pt x="214" y="72"/>
                </a:lnTo>
                <a:lnTo>
                  <a:pt x="214" y="72"/>
                </a:lnTo>
                <a:lnTo>
                  <a:pt x="214" y="74"/>
                </a:lnTo>
                <a:lnTo>
                  <a:pt x="216" y="74"/>
                </a:lnTo>
                <a:lnTo>
                  <a:pt x="216" y="74"/>
                </a:lnTo>
                <a:lnTo>
                  <a:pt x="216" y="74"/>
                </a:lnTo>
                <a:lnTo>
                  <a:pt x="216" y="74"/>
                </a:lnTo>
                <a:lnTo>
                  <a:pt x="218" y="74"/>
                </a:lnTo>
                <a:lnTo>
                  <a:pt x="218" y="72"/>
                </a:lnTo>
                <a:lnTo>
                  <a:pt x="218" y="72"/>
                </a:lnTo>
                <a:lnTo>
                  <a:pt x="220" y="72"/>
                </a:lnTo>
                <a:lnTo>
                  <a:pt x="220" y="72"/>
                </a:lnTo>
                <a:lnTo>
                  <a:pt x="220" y="72"/>
                </a:lnTo>
                <a:lnTo>
                  <a:pt x="222" y="72"/>
                </a:lnTo>
                <a:lnTo>
                  <a:pt x="222" y="72"/>
                </a:lnTo>
                <a:lnTo>
                  <a:pt x="222" y="72"/>
                </a:lnTo>
                <a:lnTo>
                  <a:pt x="222" y="72"/>
                </a:lnTo>
                <a:lnTo>
                  <a:pt x="220" y="72"/>
                </a:lnTo>
                <a:lnTo>
                  <a:pt x="218" y="68"/>
                </a:lnTo>
                <a:lnTo>
                  <a:pt x="218" y="68"/>
                </a:lnTo>
                <a:lnTo>
                  <a:pt x="220" y="68"/>
                </a:lnTo>
                <a:lnTo>
                  <a:pt x="224" y="62"/>
                </a:lnTo>
                <a:lnTo>
                  <a:pt x="224" y="62"/>
                </a:lnTo>
                <a:lnTo>
                  <a:pt x="224" y="62"/>
                </a:lnTo>
                <a:lnTo>
                  <a:pt x="224" y="60"/>
                </a:lnTo>
                <a:lnTo>
                  <a:pt x="224" y="60"/>
                </a:lnTo>
                <a:lnTo>
                  <a:pt x="224" y="60"/>
                </a:lnTo>
                <a:lnTo>
                  <a:pt x="224" y="58"/>
                </a:lnTo>
                <a:lnTo>
                  <a:pt x="226" y="58"/>
                </a:lnTo>
                <a:lnTo>
                  <a:pt x="230" y="53"/>
                </a:lnTo>
                <a:lnTo>
                  <a:pt x="230" y="53"/>
                </a:lnTo>
                <a:lnTo>
                  <a:pt x="228" y="51"/>
                </a:lnTo>
                <a:lnTo>
                  <a:pt x="228" y="51"/>
                </a:lnTo>
                <a:lnTo>
                  <a:pt x="242" y="39"/>
                </a:lnTo>
                <a:lnTo>
                  <a:pt x="245" y="35"/>
                </a:lnTo>
                <a:lnTo>
                  <a:pt x="249" y="31"/>
                </a:lnTo>
                <a:lnTo>
                  <a:pt x="249" y="31"/>
                </a:lnTo>
                <a:lnTo>
                  <a:pt x="251" y="31"/>
                </a:lnTo>
                <a:lnTo>
                  <a:pt x="251" y="31"/>
                </a:lnTo>
                <a:lnTo>
                  <a:pt x="251" y="31"/>
                </a:lnTo>
                <a:lnTo>
                  <a:pt x="251" y="33"/>
                </a:lnTo>
                <a:lnTo>
                  <a:pt x="251" y="33"/>
                </a:lnTo>
                <a:lnTo>
                  <a:pt x="253" y="33"/>
                </a:lnTo>
                <a:lnTo>
                  <a:pt x="253" y="33"/>
                </a:lnTo>
                <a:lnTo>
                  <a:pt x="253" y="33"/>
                </a:lnTo>
                <a:lnTo>
                  <a:pt x="253" y="31"/>
                </a:lnTo>
                <a:lnTo>
                  <a:pt x="253" y="31"/>
                </a:lnTo>
                <a:lnTo>
                  <a:pt x="253" y="31"/>
                </a:lnTo>
                <a:lnTo>
                  <a:pt x="253" y="31"/>
                </a:lnTo>
                <a:lnTo>
                  <a:pt x="255" y="29"/>
                </a:lnTo>
                <a:lnTo>
                  <a:pt x="255" y="29"/>
                </a:lnTo>
                <a:lnTo>
                  <a:pt x="255" y="29"/>
                </a:lnTo>
                <a:lnTo>
                  <a:pt x="255" y="31"/>
                </a:lnTo>
                <a:lnTo>
                  <a:pt x="255" y="31"/>
                </a:lnTo>
                <a:lnTo>
                  <a:pt x="255" y="33"/>
                </a:lnTo>
                <a:lnTo>
                  <a:pt x="257" y="37"/>
                </a:lnTo>
                <a:lnTo>
                  <a:pt x="257" y="37"/>
                </a:lnTo>
                <a:lnTo>
                  <a:pt x="257" y="37"/>
                </a:lnTo>
                <a:lnTo>
                  <a:pt x="259" y="41"/>
                </a:lnTo>
                <a:lnTo>
                  <a:pt x="259" y="41"/>
                </a:lnTo>
                <a:lnTo>
                  <a:pt x="259" y="41"/>
                </a:lnTo>
                <a:lnTo>
                  <a:pt x="259" y="41"/>
                </a:lnTo>
                <a:lnTo>
                  <a:pt x="259" y="41"/>
                </a:lnTo>
                <a:lnTo>
                  <a:pt x="259" y="41"/>
                </a:lnTo>
                <a:lnTo>
                  <a:pt x="261" y="41"/>
                </a:lnTo>
                <a:lnTo>
                  <a:pt x="263" y="41"/>
                </a:lnTo>
                <a:lnTo>
                  <a:pt x="263" y="41"/>
                </a:lnTo>
                <a:lnTo>
                  <a:pt x="263" y="39"/>
                </a:lnTo>
                <a:lnTo>
                  <a:pt x="263" y="39"/>
                </a:lnTo>
                <a:lnTo>
                  <a:pt x="263" y="39"/>
                </a:lnTo>
                <a:lnTo>
                  <a:pt x="263" y="39"/>
                </a:lnTo>
                <a:lnTo>
                  <a:pt x="263" y="39"/>
                </a:lnTo>
                <a:lnTo>
                  <a:pt x="263" y="37"/>
                </a:lnTo>
                <a:lnTo>
                  <a:pt x="265" y="37"/>
                </a:lnTo>
                <a:lnTo>
                  <a:pt x="265" y="37"/>
                </a:lnTo>
                <a:lnTo>
                  <a:pt x="265" y="37"/>
                </a:lnTo>
                <a:lnTo>
                  <a:pt x="265" y="37"/>
                </a:lnTo>
                <a:lnTo>
                  <a:pt x="265" y="37"/>
                </a:lnTo>
                <a:lnTo>
                  <a:pt x="265" y="35"/>
                </a:lnTo>
                <a:lnTo>
                  <a:pt x="263" y="35"/>
                </a:lnTo>
                <a:lnTo>
                  <a:pt x="265" y="33"/>
                </a:lnTo>
                <a:lnTo>
                  <a:pt x="263" y="31"/>
                </a:lnTo>
                <a:lnTo>
                  <a:pt x="263" y="31"/>
                </a:lnTo>
                <a:lnTo>
                  <a:pt x="263" y="31"/>
                </a:lnTo>
                <a:lnTo>
                  <a:pt x="263" y="31"/>
                </a:lnTo>
                <a:lnTo>
                  <a:pt x="267" y="27"/>
                </a:lnTo>
                <a:lnTo>
                  <a:pt x="267" y="27"/>
                </a:lnTo>
                <a:lnTo>
                  <a:pt x="269" y="27"/>
                </a:lnTo>
                <a:lnTo>
                  <a:pt x="273" y="27"/>
                </a:lnTo>
                <a:lnTo>
                  <a:pt x="277" y="27"/>
                </a:lnTo>
                <a:lnTo>
                  <a:pt x="277" y="27"/>
                </a:lnTo>
                <a:lnTo>
                  <a:pt x="277" y="27"/>
                </a:lnTo>
                <a:lnTo>
                  <a:pt x="279" y="27"/>
                </a:lnTo>
                <a:lnTo>
                  <a:pt x="279" y="27"/>
                </a:lnTo>
                <a:lnTo>
                  <a:pt x="281" y="27"/>
                </a:lnTo>
                <a:lnTo>
                  <a:pt x="281" y="27"/>
                </a:lnTo>
                <a:lnTo>
                  <a:pt x="281" y="27"/>
                </a:lnTo>
                <a:lnTo>
                  <a:pt x="281" y="27"/>
                </a:lnTo>
                <a:lnTo>
                  <a:pt x="283" y="27"/>
                </a:lnTo>
                <a:lnTo>
                  <a:pt x="283" y="27"/>
                </a:lnTo>
                <a:lnTo>
                  <a:pt x="283" y="27"/>
                </a:lnTo>
                <a:lnTo>
                  <a:pt x="283" y="27"/>
                </a:lnTo>
                <a:lnTo>
                  <a:pt x="283" y="27"/>
                </a:lnTo>
                <a:lnTo>
                  <a:pt x="283" y="29"/>
                </a:lnTo>
                <a:lnTo>
                  <a:pt x="283" y="29"/>
                </a:lnTo>
                <a:lnTo>
                  <a:pt x="283" y="29"/>
                </a:lnTo>
                <a:lnTo>
                  <a:pt x="283" y="31"/>
                </a:lnTo>
                <a:lnTo>
                  <a:pt x="283" y="31"/>
                </a:lnTo>
                <a:lnTo>
                  <a:pt x="283" y="31"/>
                </a:lnTo>
                <a:lnTo>
                  <a:pt x="285" y="29"/>
                </a:lnTo>
                <a:lnTo>
                  <a:pt x="287" y="27"/>
                </a:lnTo>
                <a:lnTo>
                  <a:pt x="289" y="27"/>
                </a:lnTo>
                <a:lnTo>
                  <a:pt x="289" y="27"/>
                </a:lnTo>
                <a:lnTo>
                  <a:pt x="291" y="25"/>
                </a:lnTo>
                <a:lnTo>
                  <a:pt x="294" y="23"/>
                </a:lnTo>
                <a:lnTo>
                  <a:pt x="296" y="23"/>
                </a:lnTo>
                <a:lnTo>
                  <a:pt x="296" y="23"/>
                </a:lnTo>
                <a:lnTo>
                  <a:pt x="296" y="23"/>
                </a:lnTo>
                <a:lnTo>
                  <a:pt x="298" y="23"/>
                </a:lnTo>
                <a:lnTo>
                  <a:pt x="298" y="21"/>
                </a:lnTo>
                <a:lnTo>
                  <a:pt x="300" y="21"/>
                </a:lnTo>
                <a:lnTo>
                  <a:pt x="300" y="21"/>
                </a:lnTo>
                <a:lnTo>
                  <a:pt x="300" y="23"/>
                </a:lnTo>
                <a:lnTo>
                  <a:pt x="300" y="23"/>
                </a:lnTo>
                <a:lnTo>
                  <a:pt x="300" y="23"/>
                </a:lnTo>
                <a:lnTo>
                  <a:pt x="300" y="23"/>
                </a:lnTo>
                <a:lnTo>
                  <a:pt x="300" y="23"/>
                </a:lnTo>
                <a:lnTo>
                  <a:pt x="300" y="25"/>
                </a:lnTo>
                <a:lnTo>
                  <a:pt x="300" y="25"/>
                </a:lnTo>
                <a:lnTo>
                  <a:pt x="300" y="25"/>
                </a:lnTo>
                <a:lnTo>
                  <a:pt x="300" y="25"/>
                </a:lnTo>
                <a:lnTo>
                  <a:pt x="302" y="25"/>
                </a:lnTo>
                <a:lnTo>
                  <a:pt x="302" y="25"/>
                </a:lnTo>
                <a:lnTo>
                  <a:pt x="304" y="23"/>
                </a:lnTo>
                <a:lnTo>
                  <a:pt x="304" y="23"/>
                </a:lnTo>
                <a:lnTo>
                  <a:pt x="304" y="23"/>
                </a:lnTo>
                <a:lnTo>
                  <a:pt x="306" y="25"/>
                </a:lnTo>
                <a:lnTo>
                  <a:pt x="306" y="25"/>
                </a:lnTo>
                <a:lnTo>
                  <a:pt x="306" y="25"/>
                </a:lnTo>
                <a:lnTo>
                  <a:pt x="306" y="27"/>
                </a:lnTo>
                <a:lnTo>
                  <a:pt x="306" y="27"/>
                </a:lnTo>
                <a:lnTo>
                  <a:pt x="306" y="27"/>
                </a:lnTo>
                <a:lnTo>
                  <a:pt x="306" y="27"/>
                </a:lnTo>
                <a:lnTo>
                  <a:pt x="306" y="27"/>
                </a:lnTo>
                <a:lnTo>
                  <a:pt x="308" y="27"/>
                </a:lnTo>
                <a:lnTo>
                  <a:pt x="308" y="27"/>
                </a:lnTo>
                <a:lnTo>
                  <a:pt x="308" y="27"/>
                </a:lnTo>
                <a:lnTo>
                  <a:pt x="312" y="25"/>
                </a:lnTo>
                <a:lnTo>
                  <a:pt x="312" y="25"/>
                </a:lnTo>
                <a:lnTo>
                  <a:pt x="312" y="25"/>
                </a:lnTo>
                <a:lnTo>
                  <a:pt x="314" y="23"/>
                </a:lnTo>
                <a:lnTo>
                  <a:pt x="314" y="23"/>
                </a:lnTo>
                <a:lnTo>
                  <a:pt x="314" y="21"/>
                </a:lnTo>
                <a:lnTo>
                  <a:pt x="314" y="19"/>
                </a:lnTo>
                <a:lnTo>
                  <a:pt x="314" y="19"/>
                </a:lnTo>
                <a:lnTo>
                  <a:pt x="314" y="19"/>
                </a:lnTo>
                <a:lnTo>
                  <a:pt x="318" y="15"/>
                </a:lnTo>
                <a:lnTo>
                  <a:pt x="320" y="13"/>
                </a:lnTo>
                <a:lnTo>
                  <a:pt x="338" y="3"/>
                </a:lnTo>
                <a:lnTo>
                  <a:pt x="338" y="3"/>
                </a:lnTo>
                <a:lnTo>
                  <a:pt x="340" y="2"/>
                </a:lnTo>
                <a:lnTo>
                  <a:pt x="340" y="2"/>
                </a:lnTo>
                <a:lnTo>
                  <a:pt x="342" y="2"/>
                </a:lnTo>
                <a:lnTo>
                  <a:pt x="351" y="23"/>
                </a:lnTo>
                <a:lnTo>
                  <a:pt x="351" y="23"/>
                </a:lnTo>
                <a:lnTo>
                  <a:pt x="353" y="25"/>
                </a:lnTo>
                <a:lnTo>
                  <a:pt x="353" y="25"/>
                </a:lnTo>
                <a:lnTo>
                  <a:pt x="359" y="23"/>
                </a:lnTo>
                <a:lnTo>
                  <a:pt x="359" y="23"/>
                </a:lnTo>
                <a:lnTo>
                  <a:pt x="361" y="23"/>
                </a:lnTo>
                <a:lnTo>
                  <a:pt x="361" y="23"/>
                </a:lnTo>
                <a:lnTo>
                  <a:pt x="365" y="29"/>
                </a:lnTo>
                <a:lnTo>
                  <a:pt x="365" y="29"/>
                </a:lnTo>
                <a:lnTo>
                  <a:pt x="367" y="29"/>
                </a:lnTo>
                <a:lnTo>
                  <a:pt x="369" y="31"/>
                </a:lnTo>
                <a:lnTo>
                  <a:pt x="373" y="37"/>
                </a:lnTo>
                <a:lnTo>
                  <a:pt x="375" y="39"/>
                </a:lnTo>
                <a:lnTo>
                  <a:pt x="379" y="41"/>
                </a:lnTo>
                <a:lnTo>
                  <a:pt x="381" y="41"/>
                </a:lnTo>
                <a:lnTo>
                  <a:pt x="383" y="41"/>
                </a:lnTo>
                <a:lnTo>
                  <a:pt x="383" y="41"/>
                </a:lnTo>
                <a:lnTo>
                  <a:pt x="383" y="43"/>
                </a:lnTo>
                <a:lnTo>
                  <a:pt x="385" y="45"/>
                </a:lnTo>
                <a:lnTo>
                  <a:pt x="387" y="45"/>
                </a:lnTo>
                <a:lnTo>
                  <a:pt x="387" y="47"/>
                </a:lnTo>
                <a:lnTo>
                  <a:pt x="387" y="49"/>
                </a:lnTo>
                <a:lnTo>
                  <a:pt x="387" y="49"/>
                </a:lnTo>
                <a:lnTo>
                  <a:pt x="387" y="49"/>
                </a:lnTo>
                <a:lnTo>
                  <a:pt x="387" y="51"/>
                </a:lnTo>
                <a:lnTo>
                  <a:pt x="387" y="51"/>
                </a:lnTo>
                <a:lnTo>
                  <a:pt x="389" y="51"/>
                </a:lnTo>
                <a:lnTo>
                  <a:pt x="389" y="51"/>
                </a:lnTo>
                <a:lnTo>
                  <a:pt x="389" y="51"/>
                </a:lnTo>
                <a:lnTo>
                  <a:pt x="391" y="51"/>
                </a:lnTo>
                <a:lnTo>
                  <a:pt x="391" y="51"/>
                </a:lnTo>
                <a:lnTo>
                  <a:pt x="394" y="58"/>
                </a:lnTo>
                <a:lnTo>
                  <a:pt x="394" y="60"/>
                </a:lnTo>
                <a:lnTo>
                  <a:pt x="394" y="64"/>
                </a:lnTo>
                <a:lnTo>
                  <a:pt x="396" y="68"/>
                </a:lnTo>
                <a:lnTo>
                  <a:pt x="396" y="68"/>
                </a:lnTo>
                <a:lnTo>
                  <a:pt x="396" y="72"/>
                </a:lnTo>
                <a:lnTo>
                  <a:pt x="396" y="72"/>
                </a:lnTo>
                <a:lnTo>
                  <a:pt x="398" y="72"/>
                </a:lnTo>
                <a:lnTo>
                  <a:pt x="398" y="72"/>
                </a:lnTo>
                <a:lnTo>
                  <a:pt x="400" y="72"/>
                </a:lnTo>
                <a:lnTo>
                  <a:pt x="400" y="74"/>
                </a:lnTo>
                <a:lnTo>
                  <a:pt x="400" y="76"/>
                </a:lnTo>
                <a:lnTo>
                  <a:pt x="402" y="76"/>
                </a:lnTo>
                <a:lnTo>
                  <a:pt x="402" y="78"/>
                </a:lnTo>
                <a:lnTo>
                  <a:pt x="404" y="80"/>
                </a:lnTo>
                <a:lnTo>
                  <a:pt x="406" y="80"/>
                </a:lnTo>
                <a:lnTo>
                  <a:pt x="408" y="82"/>
                </a:lnTo>
                <a:lnTo>
                  <a:pt x="412" y="82"/>
                </a:lnTo>
                <a:lnTo>
                  <a:pt x="414" y="82"/>
                </a:lnTo>
                <a:lnTo>
                  <a:pt x="420" y="80"/>
                </a:lnTo>
                <a:lnTo>
                  <a:pt x="422" y="80"/>
                </a:lnTo>
                <a:lnTo>
                  <a:pt x="422" y="80"/>
                </a:lnTo>
                <a:lnTo>
                  <a:pt x="422" y="80"/>
                </a:lnTo>
                <a:lnTo>
                  <a:pt x="422" y="80"/>
                </a:lnTo>
                <a:lnTo>
                  <a:pt x="422" y="80"/>
                </a:lnTo>
                <a:lnTo>
                  <a:pt x="422" y="82"/>
                </a:lnTo>
                <a:lnTo>
                  <a:pt x="422" y="82"/>
                </a:lnTo>
                <a:lnTo>
                  <a:pt x="422" y="82"/>
                </a:lnTo>
                <a:lnTo>
                  <a:pt x="422" y="82"/>
                </a:lnTo>
                <a:lnTo>
                  <a:pt x="422" y="82"/>
                </a:lnTo>
                <a:lnTo>
                  <a:pt x="422" y="82"/>
                </a:lnTo>
                <a:lnTo>
                  <a:pt x="418" y="84"/>
                </a:lnTo>
                <a:lnTo>
                  <a:pt x="418" y="84"/>
                </a:lnTo>
                <a:lnTo>
                  <a:pt x="418" y="84"/>
                </a:lnTo>
                <a:lnTo>
                  <a:pt x="418" y="86"/>
                </a:lnTo>
                <a:lnTo>
                  <a:pt x="418" y="86"/>
                </a:lnTo>
                <a:lnTo>
                  <a:pt x="418" y="86"/>
                </a:lnTo>
                <a:lnTo>
                  <a:pt x="420" y="86"/>
                </a:lnTo>
                <a:lnTo>
                  <a:pt x="420" y="86"/>
                </a:lnTo>
                <a:lnTo>
                  <a:pt x="422" y="88"/>
                </a:lnTo>
                <a:lnTo>
                  <a:pt x="422" y="88"/>
                </a:lnTo>
                <a:lnTo>
                  <a:pt x="420" y="88"/>
                </a:lnTo>
                <a:lnTo>
                  <a:pt x="416" y="96"/>
                </a:lnTo>
                <a:lnTo>
                  <a:pt x="416" y="96"/>
                </a:lnTo>
                <a:lnTo>
                  <a:pt x="414" y="98"/>
                </a:lnTo>
                <a:lnTo>
                  <a:pt x="414" y="98"/>
                </a:lnTo>
                <a:lnTo>
                  <a:pt x="412" y="98"/>
                </a:lnTo>
                <a:lnTo>
                  <a:pt x="410" y="98"/>
                </a:lnTo>
                <a:lnTo>
                  <a:pt x="410" y="98"/>
                </a:lnTo>
                <a:lnTo>
                  <a:pt x="410" y="100"/>
                </a:lnTo>
                <a:lnTo>
                  <a:pt x="410" y="100"/>
                </a:lnTo>
                <a:lnTo>
                  <a:pt x="410" y="100"/>
                </a:lnTo>
                <a:lnTo>
                  <a:pt x="408" y="100"/>
                </a:lnTo>
                <a:lnTo>
                  <a:pt x="408" y="100"/>
                </a:lnTo>
                <a:lnTo>
                  <a:pt x="408" y="100"/>
                </a:lnTo>
                <a:lnTo>
                  <a:pt x="408" y="100"/>
                </a:lnTo>
                <a:lnTo>
                  <a:pt x="408" y="100"/>
                </a:lnTo>
                <a:lnTo>
                  <a:pt x="406" y="100"/>
                </a:lnTo>
                <a:lnTo>
                  <a:pt x="406" y="100"/>
                </a:lnTo>
                <a:lnTo>
                  <a:pt x="406" y="100"/>
                </a:lnTo>
                <a:lnTo>
                  <a:pt x="406" y="100"/>
                </a:lnTo>
                <a:lnTo>
                  <a:pt x="406" y="100"/>
                </a:lnTo>
                <a:lnTo>
                  <a:pt x="406" y="100"/>
                </a:lnTo>
                <a:lnTo>
                  <a:pt x="406" y="102"/>
                </a:lnTo>
                <a:lnTo>
                  <a:pt x="406" y="102"/>
                </a:lnTo>
                <a:lnTo>
                  <a:pt x="408" y="104"/>
                </a:lnTo>
                <a:lnTo>
                  <a:pt x="408" y="104"/>
                </a:lnTo>
                <a:lnTo>
                  <a:pt x="408" y="104"/>
                </a:lnTo>
                <a:lnTo>
                  <a:pt x="410" y="104"/>
                </a:lnTo>
                <a:lnTo>
                  <a:pt x="410" y="106"/>
                </a:lnTo>
                <a:lnTo>
                  <a:pt x="410" y="106"/>
                </a:lnTo>
                <a:lnTo>
                  <a:pt x="410" y="106"/>
                </a:lnTo>
                <a:lnTo>
                  <a:pt x="410" y="106"/>
                </a:lnTo>
                <a:lnTo>
                  <a:pt x="412" y="108"/>
                </a:lnTo>
                <a:lnTo>
                  <a:pt x="412" y="108"/>
                </a:lnTo>
                <a:lnTo>
                  <a:pt x="414" y="110"/>
                </a:lnTo>
                <a:lnTo>
                  <a:pt x="416" y="110"/>
                </a:lnTo>
                <a:lnTo>
                  <a:pt x="416" y="111"/>
                </a:lnTo>
                <a:lnTo>
                  <a:pt x="418" y="113"/>
                </a:lnTo>
                <a:lnTo>
                  <a:pt x="418" y="113"/>
                </a:lnTo>
                <a:lnTo>
                  <a:pt x="418" y="113"/>
                </a:lnTo>
                <a:lnTo>
                  <a:pt x="422" y="111"/>
                </a:lnTo>
                <a:lnTo>
                  <a:pt x="424" y="113"/>
                </a:lnTo>
                <a:lnTo>
                  <a:pt x="424" y="113"/>
                </a:lnTo>
                <a:lnTo>
                  <a:pt x="424" y="113"/>
                </a:lnTo>
                <a:lnTo>
                  <a:pt x="424" y="113"/>
                </a:lnTo>
                <a:lnTo>
                  <a:pt x="424" y="115"/>
                </a:lnTo>
                <a:lnTo>
                  <a:pt x="424" y="117"/>
                </a:lnTo>
                <a:lnTo>
                  <a:pt x="424" y="117"/>
                </a:lnTo>
                <a:lnTo>
                  <a:pt x="424" y="117"/>
                </a:lnTo>
                <a:lnTo>
                  <a:pt x="422" y="117"/>
                </a:lnTo>
                <a:lnTo>
                  <a:pt x="422" y="119"/>
                </a:lnTo>
                <a:lnTo>
                  <a:pt x="422" y="119"/>
                </a:lnTo>
                <a:lnTo>
                  <a:pt x="422" y="119"/>
                </a:lnTo>
                <a:lnTo>
                  <a:pt x="422" y="119"/>
                </a:lnTo>
                <a:lnTo>
                  <a:pt x="422" y="121"/>
                </a:lnTo>
                <a:lnTo>
                  <a:pt x="422" y="121"/>
                </a:lnTo>
                <a:lnTo>
                  <a:pt x="422" y="125"/>
                </a:lnTo>
                <a:lnTo>
                  <a:pt x="422" y="125"/>
                </a:lnTo>
                <a:lnTo>
                  <a:pt x="422" y="125"/>
                </a:lnTo>
                <a:lnTo>
                  <a:pt x="422" y="125"/>
                </a:lnTo>
                <a:lnTo>
                  <a:pt x="420" y="127"/>
                </a:lnTo>
                <a:lnTo>
                  <a:pt x="418" y="129"/>
                </a:lnTo>
                <a:lnTo>
                  <a:pt x="418" y="129"/>
                </a:lnTo>
                <a:lnTo>
                  <a:pt x="418" y="131"/>
                </a:lnTo>
                <a:lnTo>
                  <a:pt x="420" y="133"/>
                </a:lnTo>
                <a:lnTo>
                  <a:pt x="420" y="133"/>
                </a:lnTo>
                <a:lnTo>
                  <a:pt x="420" y="133"/>
                </a:lnTo>
                <a:lnTo>
                  <a:pt x="420" y="135"/>
                </a:lnTo>
                <a:lnTo>
                  <a:pt x="420" y="135"/>
                </a:lnTo>
                <a:lnTo>
                  <a:pt x="420" y="135"/>
                </a:lnTo>
                <a:lnTo>
                  <a:pt x="420" y="135"/>
                </a:lnTo>
                <a:lnTo>
                  <a:pt x="422" y="137"/>
                </a:lnTo>
                <a:lnTo>
                  <a:pt x="422" y="137"/>
                </a:lnTo>
                <a:lnTo>
                  <a:pt x="422" y="137"/>
                </a:lnTo>
                <a:lnTo>
                  <a:pt x="424" y="139"/>
                </a:lnTo>
                <a:lnTo>
                  <a:pt x="424" y="141"/>
                </a:lnTo>
                <a:lnTo>
                  <a:pt x="424" y="141"/>
                </a:lnTo>
                <a:lnTo>
                  <a:pt x="424" y="141"/>
                </a:lnTo>
                <a:lnTo>
                  <a:pt x="424" y="141"/>
                </a:lnTo>
                <a:lnTo>
                  <a:pt x="424" y="141"/>
                </a:lnTo>
                <a:lnTo>
                  <a:pt x="424" y="141"/>
                </a:lnTo>
                <a:lnTo>
                  <a:pt x="426" y="141"/>
                </a:lnTo>
                <a:lnTo>
                  <a:pt x="426" y="141"/>
                </a:lnTo>
                <a:lnTo>
                  <a:pt x="426" y="139"/>
                </a:lnTo>
                <a:lnTo>
                  <a:pt x="428" y="141"/>
                </a:lnTo>
                <a:lnTo>
                  <a:pt x="428" y="141"/>
                </a:lnTo>
                <a:lnTo>
                  <a:pt x="428" y="141"/>
                </a:lnTo>
                <a:lnTo>
                  <a:pt x="428" y="141"/>
                </a:lnTo>
                <a:lnTo>
                  <a:pt x="430" y="147"/>
                </a:lnTo>
                <a:lnTo>
                  <a:pt x="430" y="147"/>
                </a:lnTo>
                <a:lnTo>
                  <a:pt x="430" y="147"/>
                </a:lnTo>
                <a:lnTo>
                  <a:pt x="428" y="149"/>
                </a:lnTo>
                <a:lnTo>
                  <a:pt x="428" y="147"/>
                </a:lnTo>
                <a:lnTo>
                  <a:pt x="426" y="145"/>
                </a:lnTo>
                <a:lnTo>
                  <a:pt x="426" y="145"/>
                </a:lnTo>
                <a:lnTo>
                  <a:pt x="426" y="145"/>
                </a:lnTo>
                <a:lnTo>
                  <a:pt x="426" y="145"/>
                </a:lnTo>
                <a:lnTo>
                  <a:pt x="418" y="147"/>
                </a:lnTo>
                <a:lnTo>
                  <a:pt x="418" y="147"/>
                </a:lnTo>
                <a:lnTo>
                  <a:pt x="416" y="147"/>
                </a:lnTo>
                <a:lnTo>
                  <a:pt x="414" y="147"/>
                </a:lnTo>
                <a:lnTo>
                  <a:pt x="414" y="145"/>
                </a:lnTo>
                <a:lnTo>
                  <a:pt x="414" y="145"/>
                </a:lnTo>
                <a:lnTo>
                  <a:pt x="414" y="145"/>
                </a:lnTo>
                <a:lnTo>
                  <a:pt x="412" y="145"/>
                </a:lnTo>
                <a:lnTo>
                  <a:pt x="412" y="147"/>
                </a:lnTo>
                <a:lnTo>
                  <a:pt x="412" y="147"/>
                </a:lnTo>
                <a:lnTo>
                  <a:pt x="410" y="147"/>
                </a:lnTo>
                <a:lnTo>
                  <a:pt x="410" y="149"/>
                </a:lnTo>
                <a:lnTo>
                  <a:pt x="410" y="149"/>
                </a:lnTo>
                <a:lnTo>
                  <a:pt x="410" y="151"/>
                </a:lnTo>
                <a:lnTo>
                  <a:pt x="410" y="151"/>
                </a:lnTo>
                <a:lnTo>
                  <a:pt x="410" y="151"/>
                </a:lnTo>
                <a:lnTo>
                  <a:pt x="410" y="151"/>
                </a:lnTo>
                <a:lnTo>
                  <a:pt x="410" y="153"/>
                </a:lnTo>
                <a:lnTo>
                  <a:pt x="410" y="153"/>
                </a:lnTo>
                <a:lnTo>
                  <a:pt x="410" y="153"/>
                </a:lnTo>
                <a:lnTo>
                  <a:pt x="410" y="153"/>
                </a:lnTo>
                <a:lnTo>
                  <a:pt x="408" y="155"/>
                </a:lnTo>
                <a:lnTo>
                  <a:pt x="406" y="157"/>
                </a:lnTo>
                <a:lnTo>
                  <a:pt x="406" y="157"/>
                </a:lnTo>
                <a:lnTo>
                  <a:pt x="406" y="157"/>
                </a:lnTo>
                <a:lnTo>
                  <a:pt x="406" y="157"/>
                </a:lnTo>
                <a:lnTo>
                  <a:pt x="402" y="165"/>
                </a:lnTo>
                <a:lnTo>
                  <a:pt x="402" y="165"/>
                </a:lnTo>
                <a:lnTo>
                  <a:pt x="402" y="166"/>
                </a:lnTo>
                <a:lnTo>
                  <a:pt x="402" y="166"/>
                </a:lnTo>
                <a:lnTo>
                  <a:pt x="402" y="166"/>
                </a:lnTo>
                <a:lnTo>
                  <a:pt x="402" y="168"/>
                </a:lnTo>
                <a:lnTo>
                  <a:pt x="404" y="168"/>
                </a:lnTo>
                <a:lnTo>
                  <a:pt x="404" y="168"/>
                </a:lnTo>
                <a:lnTo>
                  <a:pt x="410" y="172"/>
                </a:lnTo>
                <a:lnTo>
                  <a:pt x="410" y="172"/>
                </a:lnTo>
                <a:lnTo>
                  <a:pt x="410" y="172"/>
                </a:lnTo>
                <a:lnTo>
                  <a:pt x="410" y="174"/>
                </a:lnTo>
                <a:lnTo>
                  <a:pt x="410" y="174"/>
                </a:lnTo>
                <a:lnTo>
                  <a:pt x="410" y="174"/>
                </a:lnTo>
                <a:lnTo>
                  <a:pt x="410" y="176"/>
                </a:lnTo>
                <a:lnTo>
                  <a:pt x="410" y="176"/>
                </a:lnTo>
                <a:lnTo>
                  <a:pt x="410" y="176"/>
                </a:lnTo>
                <a:lnTo>
                  <a:pt x="410" y="178"/>
                </a:lnTo>
                <a:lnTo>
                  <a:pt x="410" y="178"/>
                </a:lnTo>
                <a:lnTo>
                  <a:pt x="410" y="178"/>
                </a:lnTo>
                <a:lnTo>
                  <a:pt x="410" y="180"/>
                </a:lnTo>
                <a:lnTo>
                  <a:pt x="412" y="180"/>
                </a:lnTo>
                <a:lnTo>
                  <a:pt x="412" y="180"/>
                </a:lnTo>
                <a:lnTo>
                  <a:pt x="412" y="180"/>
                </a:lnTo>
                <a:lnTo>
                  <a:pt x="412" y="182"/>
                </a:lnTo>
                <a:lnTo>
                  <a:pt x="412" y="182"/>
                </a:lnTo>
                <a:lnTo>
                  <a:pt x="410" y="184"/>
                </a:lnTo>
                <a:lnTo>
                  <a:pt x="410" y="186"/>
                </a:lnTo>
                <a:lnTo>
                  <a:pt x="408" y="186"/>
                </a:lnTo>
                <a:lnTo>
                  <a:pt x="408" y="186"/>
                </a:lnTo>
                <a:lnTo>
                  <a:pt x="408" y="186"/>
                </a:lnTo>
                <a:lnTo>
                  <a:pt x="406" y="186"/>
                </a:lnTo>
                <a:lnTo>
                  <a:pt x="402" y="186"/>
                </a:lnTo>
                <a:lnTo>
                  <a:pt x="398" y="186"/>
                </a:lnTo>
                <a:lnTo>
                  <a:pt x="396" y="186"/>
                </a:lnTo>
                <a:lnTo>
                  <a:pt x="396" y="186"/>
                </a:lnTo>
                <a:lnTo>
                  <a:pt x="396" y="186"/>
                </a:lnTo>
                <a:lnTo>
                  <a:pt x="396" y="186"/>
                </a:lnTo>
                <a:lnTo>
                  <a:pt x="394" y="186"/>
                </a:lnTo>
                <a:lnTo>
                  <a:pt x="396" y="186"/>
                </a:lnTo>
                <a:lnTo>
                  <a:pt x="396" y="188"/>
                </a:lnTo>
                <a:lnTo>
                  <a:pt x="396" y="188"/>
                </a:lnTo>
                <a:lnTo>
                  <a:pt x="394" y="188"/>
                </a:lnTo>
                <a:lnTo>
                  <a:pt x="394" y="190"/>
                </a:lnTo>
                <a:lnTo>
                  <a:pt x="394" y="190"/>
                </a:lnTo>
                <a:lnTo>
                  <a:pt x="394" y="190"/>
                </a:lnTo>
                <a:lnTo>
                  <a:pt x="394" y="190"/>
                </a:lnTo>
                <a:lnTo>
                  <a:pt x="394" y="192"/>
                </a:lnTo>
                <a:lnTo>
                  <a:pt x="394" y="192"/>
                </a:lnTo>
                <a:lnTo>
                  <a:pt x="394" y="192"/>
                </a:lnTo>
                <a:lnTo>
                  <a:pt x="394" y="192"/>
                </a:lnTo>
                <a:lnTo>
                  <a:pt x="393" y="192"/>
                </a:lnTo>
                <a:lnTo>
                  <a:pt x="393" y="192"/>
                </a:lnTo>
                <a:lnTo>
                  <a:pt x="393" y="194"/>
                </a:lnTo>
                <a:lnTo>
                  <a:pt x="391" y="194"/>
                </a:lnTo>
                <a:lnTo>
                  <a:pt x="385" y="194"/>
                </a:lnTo>
                <a:lnTo>
                  <a:pt x="383" y="192"/>
                </a:lnTo>
                <a:lnTo>
                  <a:pt x="383" y="192"/>
                </a:lnTo>
                <a:lnTo>
                  <a:pt x="381" y="192"/>
                </a:lnTo>
                <a:lnTo>
                  <a:pt x="381" y="190"/>
                </a:lnTo>
                <a:lnTo>
                  <a:pt x="381" y="190"/>
                </a:lnTo>
                <a:lnTo>
                  <a:pt x="381" y="190"/>
                </a:lnTo>
                <a:lnTo>
                  <a:pt x="381" y="190"/>
                </a:lnTo>
                <a:lnTo>
                  <a:pt x="381" y="190"/>
                </a:lnTo>
                <a:lnTo>
                  <a:pt x="381" y="188"/>
                </a:lnTo>
                <a:lnTo>
                  <a:pt x="381" y="188"/>
                </a:lnTo>
                <a:lnTo>
                  <a:pt x="371" y="188"/>
                </a:lnTo>
                <a:lnTo>
                  <a:pt x="369" y="188"/>
                </a:lnTo>
                <a:lnTo>
                  <a:pt x="369" y="190"/>
                </a:lnTo>
                <a:lnTo>
                  <a:pt x="369" y="190"/>
                </a:lnTo>
                <a:lnTo>
                  <a:pt x="365" y="194"/>
                </a:lnTo>
                <a:lnTo>
                  <a:pt x="365" y="194"/>
                </a:lnTo>
                <a:lnTo>
                  <a:pt x="365" y="196"/>
                </a:lnTo>
                <a:lnTo>
                  <a:pt x="365" y="196"/>
                </a:lnTo>
                <a:lnTo>
                  <a:pt x="367" y="198"/>
                </a:lnTo>
                <a:lnTo>
                  <a:pt x="367" y="200"/>
                </a:lnTo>
                <a:lnTo>
                  <a:pt x="365" y="200"/>
                </a:lnTo>
                <a:lnTo>
                  <a:pt x="363" y="202"/>
                </a:lnTo>
                <a:lnTo>
                  <a:pt x="361" y="202"/>
                </a:lnTo>
                <a:lnTo>
                  <a:pt x="361" y="204"/>
                </a:lnTo>
                <a:lnTo>
                  <a:pt x="363" y="206"/>
                </a:lnTo>
                <a:lnTo>
                  <a:pt x="363" y="206"/>
                </a:lnTo>
                <a:lnTo>
                  <a:pt x="361" y="208"/>
                </a:lnTo>
                <a:lnTo>
                  <a:pt x="361" y="208"/>
                </a:lnTo>
                <a:lnTo>
                  <a:pt x="361" y="208"/>
                </a:lnTo>
                <a:lnTo>
                  <a:pt x="361" y="210"/>
                </a:lnTo>
                <a:lnTo>
                  <a:pt x="359" y="210"/>
                </a:lnTo>
                <a:lnTo>
                  <a:pt x="359" y="212"/>
                </a:lnTo>
                <a:lnTo>
                  <a:pt x="359" y="212"/>
                </a:lnTo>
                <a:lnTo>
                  <a:pt x="359" y="214"/>
                </a:lnTo>
                <a:lnTo>
                  <a:pt x="361" y="214"/>
                </a:lnTo>
                <a:lnTo>
                  <a:pt x="359" y="214"/>
                </a:lnTo>
                <a:lnTo>
                  <a:pt x="359" y="214"/>
                </a:lnTo>
                <a:lnTo>
                  <a:pt x="357" y="212"/>
                </a:lnTo>
                <a:lnTo>
                  <a:pt x="357" y="212"/>
                </a:lnTo>
                <a:lnTo>
                  <a:pt x="357" y="212"/>
                </a:lnTo>
                <a:lnTo>
                  <a:pt x="357" y="212"/>
                </a:lnTo>
                <a:lnTo>
                  <a:pt x="357" y="212"/>
                </a:lnTo>
                <a:lnTo>
                  <a:pt x="355" y="214"/>
                </a:lnTo>
                <a:lnTo>
                  <a:pt x="355" y="214"/>
                </a:lnTo>
                <a:lnTo>
                  <a:pt x="353" y="216"/>
                </a:lnTo>
                <a:lnTo>
                  <a:pt x="353" y="216"/>
                </a:lnTo>
                <a:lnTo>
                  <a:pt x="351" y="216"/>
                </a:lnTo>
                <a:lnTo>
                  <a:pt x="351" y="216"/>
                </a:lnTo>
                <a:lnTo>
                  <a:pt x="351" y="216"/>
                </a:lnTo>
                <a:lnTo>
                  <a:pt x="351" y="216"/>
                </a:lnTo>
                <a:lnTo>
                  <a:pt x="349" y="216"/>
                </a:lnTo>
                <a:lnTo>
                  <a:pt x="349" y="216"/>
                </a:lnTo>
                <a:lnTo>
                  <a:pt x="349" y="218"/>
                </a:lnTo>
                <a:lnTo>
                  <a:pt x="349" y="218"/>
                </a:lnTo>
                <a:lnTo>
                  <a:pt x="349" y="219"/>
                </a:lnTo>
                <a:lnTo>
                  <a:pt x="349" y="219"/>
                </a:lnTo>
                <a:lnTo>
                  <a:pt x="349" y="219"/>
                </a:lnTo>
                <a:lnTo>
                  <a:pt x="349" y="219"/>
                </a:lnTo>
                <a:lnTo>
                  <a:pt x="347" y="219"/>
                </a:lnTo>
                <a:lnTo>
                  <a:pt x="347" y="221"/>
                </a:lnTo>
                <a:lnTo>
                  <a:pt x="347" y="221"/>
                </a:lnTo>
                <a:lnTo>
                  <a:pt x="347" y="221"/>
                </a:lnTo>
                <a:lnTo>
                  <a:pt x="347" y="221"/>
                </a:lnTo>
                <a:lnTo>
                  <a:pt x="347" y="221"/>
                </a:lnTo>
                <a:lnTo>
                  <a:pt x="347" y="223"/>
                </a:lnTo>
                <a:lnTo>
                  <a:pt x="347" y="223"/>
                </a:lnTo>
                <a:lnTo>
                  <a:pt x="347" y="223"/>
                </a:lnTo>
                <a:lnTo>
                  <a:pt x="347" y="223"/>
                </a:lnTo>
                <a:lnTo>
                  <a:pt x="347" y="225"/>
                </a:lnTo>
                <a:lnTo>
                  <a:pt x="347" y="225"/>
                </a:lnTo>
                <a:lnTo>
                  <a:pt x="345" y="225"/>
                </a:lnTo>
                <a:lnTo>
                  <a:pt x="345" y="225"/>
                </a:lnTo>
                <a:lnTo>
                  <a:pt x="340" y="225"/>
                </a:lnTo>
                <a:lnTo>
                  <a:pt x="340" y="225"/>
                </a:lnTo>
                <a:lnTo>
                  <a:pt x="340" y="225"/>
                </a:lnTo>
                <a:lnTo>
                  <a:pt x="338" y="225"/>
                </a:lnTo>
                <a:lnTo>
                  <a:pt x="338" y="225"/>
                </a:lnTo>
                <a:lnTo>
                  <a:pt x="338" y="227"/>
                </a:lnTo>
                <a:lnTo>
                  <a:pt x="338" y="227"/>
                </a:lnTo>
                <a:lnTo>
                  <a:pt x="340" y="227"/>
                </a:lnTo>
                <a:lnTo>
                  <a:pt x="340" y="227"/>
                </a:lnTo>
                <a:lnTo>
                  <a:pt x="340" y="227"/>
                </a:lnTo>
                <a:lnTo>
                  <a:pt x="340" y="229"/>
                </a:lnTo>
                <a:lnTo>
                  <a:pt x="340" y="229"/>
                </a:lnTo>
                <a:lnTo>
                  <a:pt x="340" y="229"/>
                </a:lnTo>
                <a:lnTo>
                  <a:pt x="340" y="229"/>
                </a:lnTo>
                <a:lnTo>
                  <a:pt x="338" y="229"/>
                </a:lnTo>
                <a:lnTo>
                  <a:pt x="338" y="229"/>
                </a:lnTo>
                <a:lnTo>
                  <a:pt x="336" y="231"/>
                </a:lnTo>
                <a:lnTo>
                  <a:pt x="336" y="233"/>
                </a:lnTo>
                <a:lnTo>
                  <a:pt x="336" y="233"/>
                </a:lnTo>
                <a:lnTo>
                  <a:pt x="334" y="231"/>
                </a:lnTo>
                <a:lnTo>
                  <a:pt x="334" y="231"/>
                </a:lnTo>
                <a:lnTo>
                  <a:pt x="334" y="231"/>
                </a:lnTo>
                <a:lnTo>
                  <a:pt x="334" y="231"/>
                </a:lnTo>
                <a:lnTo>
                  <a:pt x="334" y="231"/>
                </a:lnTo>
                <a:lnTo>
                  <a:pt x="332" y="231"/>
                </a:lnTo>
                <a:lnTo>
                  <a:pt x="332" y="229"/>
                </a:lnTo>
                <a:lnTo>
                  <a:pt x="328" y="229"/>
                </a:lnTo>
                <a:lnTo>
                  <a:pt x="326" y="231"/>
                </a:lnTo>
                <a:lnTo>
                  <a:pt x="324" y="231"/>
                </a:lnTo>
                <a:lnTo>
                  <a:pt x="322" y="233"/>
                </a:lnTo>
                <a:lnTo>
                  <a:pt x="322" y="235"/>
                </a:lnTo>
                <a:lnTo>
                  <a:pt x="322" y="235"/>
                </a:lnTo>
                <a:lnTo>
                  <a:pt x="320" y="235"/>
                </a:lnTo>
                <a:lnTo>
                  <a:pt x="320" y="235"/>
                </a:lnTo>
                <a:lnTo>
                  <a:pt x="318" y="235"/>
                </a:lnTo>
                <a:lnTo>
                  <a:pt x="318" y="235"/>
                </a:lnTo>
                <a:lnTo>
                  <a:pt x="314" y="237"/>
                </a:lnTo>
                <a:lnTo>
                  <a:pt x="312" y="237"/>
                </a:lnTo>
                <a:lnTo>
                  <a:pt x="312" y="237"/>
                </a:lnTo>
                <a:lnTo>
                  <a:pt x="310" y="237"/>
                </a:lnTo>
                <a:lnTo>
                  <a:pt x="308" y="239"/>
                </a:lnTo>
                <a:lnTo>
                  <a:pt x="300" y="243"/>
                </a:lnTo>
                <a:lnTo>
                  <a:pt x="300" y="243"/>
                </a:lnTo>
                <a:lnTo>
                  <a:pt x="300" y="245"/>
                </a:lnTo>
                <a:lnTo>
                  <a:pt x="296" y="247"/>
                </a:lnTo>
                <a:lnTo>
                  <a:pt x="294" y="247"/>
                </a:lnTo>
                <a:lnTo>
                  <a:pt x="294" y="245"/>
                </a:lnTo>
                <a:lnTo>
                  <a:pt x="294" y="245"/>
                </a:lnTo>
                <a:lnTo>
                  <a:pt x="294" y="245"/>
                </a:lnTo>
                <a:lnTo>
                  <a:pt x="294" y="245"/>
                </a:lnTo>
                <a:lnTo>
                  <a:pt x="293" y="245"/>
                </a:lnTo>
                <a:lnTo>
                  <a:pt x="291" y="245"/>
                </a:lnTo>
                <a:lnTo>
                  <a:pt x="291" y="245"/>
                </a:lnTo>
                <a:lnTo>
                  <a:pt x="291" y="245"/>
                </a:lnTo>
                <a:lnTo>
                  <a:pt x="291" y="245"/>
                </a:lnTo>
                <a:lnTo>
                  <a:pt x="285" y="255"/>
                </a:lnTo>
                <a:lnTo>
                  <a:pt x="285" y="257"/>
                </a:lnTo>
                <a:lnTo>
                  <a:pt x="283" y="257"/>
                </a:lnTo>
                <a:lnTo>
                  <a:pt x="283" y="257"/>
                </a:lnTo>
                <a:lnTo>
                  <a:pt x="283" y="257"/>
                </a:lnTo>
                <a:lnTo>
                  <a:pt x="283" y="257"/>
                </a:lnTo>
                <a:lnTo>
                  <a:pt x="283" y="257"/>
                </a:lnTo>
                <a:lnTo>
                  <a:pt x="283" y="257"/>
                </a:lnTo>
                <a:lnTo>
                  <a:pt x="281" y="255"/>
                </a:lnTo>
                <a:lnTo>
                  <a:pt x="281" y="255"/>
                </a:lnTo>
                <a:lnTo>
                  <a:pt x="281" y="255"/>
                </a:lnTo>
                <a:lnTo>
                  <a:pt x="281" y="255"/>
                </a:lnTo>
                <a:lnTo>
                  <a:pt x="281" y="255"/>
                </a:lnTo>
                <a:lnTo>
                  <a:pt x="277" y="255"/>
                </a:lnTo>
                <a:lnTo>
                  <a:pt x="277" y="255"/>
                </a:lnTo>
                <a:lnTo>
                  <a:pt x="277" y="255"/>
                </a:lnTo>
                <a:lnTo>
                  <a:pt x="277" y="259"/>
                </a:lnTo>
                <a:lnTo>
                  <a:pt x="277" y="259"/>
                </a:lnTo>
                <a:lnTo>
                  <a:pt x="277" y="261"/>
                </a:lnTo>
                <a:lnTo>
                  <a:pt x="277" y="261"/>
                </a:lnTo>
                <a:lnTo>
                  <a:pt x="289" y="265"/>
                </a:lnTo>
                <a:lnTo>
                  <a:pt x="289" y="265"/>
                </a:lnTo>
                <a:lnTo>
                  <a:pt x="289" y="265"/>
                </a:lnTo>
                <a:lnTo>
                  <a:pt x="289" y="265"/>
                </a:lnTo>
                <a:lnTo>
                  <a:pt x="289" y="265"/>
                </a:lnTo>
                <a:lnTo>
                  <a:pt x="291" y="265"/>
                </a:lnTo>
                <a:lnTo>
                  <a:pt x="291" y="265"/>
                </a:lnTo>
                <a:lnTo>
                  <a:pt x="291" y="265"/>
                </a:lnTo>
                <a:lnTo>
                  <a:pt x="291" y="265"/>
                </a:lnTo>
                <a:lnTo>
                  <a:pt x="293" y="267"/>
                </a:lnTo>
                <a:lnTo>
                  <a:pt x="298" y="269"/>
                </a:lnTo>
                <a:lnTo>
                  <a:pt x="300" y="269"/>
                </a:lnTo>
                <a:lnTo>
                  <a:pt x="300" y="271"/>
                </a:lnTo>
                <a:lnTo>
                  <a:pt x="300" y="271"/>
                </a:lnTo>
                <a:lnTo>
                  <a:pt x="300" y="271"/>
                </a:lnTo>
                <a:lnTo>
                  <a:pt x="300" y="271"/>
                </a:lnTo>
                <a:lnTo>
                  <a:pt x="300" y="271"/>
                </a:lnTo>
                <a:lnTo>
                  <a:pt x="300" y="271"/>
                </a:lnTo>
                <a:lnTo>
                  <a:pt x="300" y="272"/>
                </a:lnTo>
                <a:lnTo>
                  <a:pt x="300" y="272"/>
                </a:lnTo>
                <a:lnTo>
                  <a:pt x="300" y="272"/>
                </a:lnTo>
                <a:lnTo>
                  <a:pt x="300" y="274"/>
                </a:lnTo>
                <a:lnTo>
                  <a:pt x="300" y="274"/>
                </a:lnTo>
                <a:lnTo>
                  <a:pt x="300" y="274"/>
                </a:lnTo>
                <a:lnTo>
                  <a:pt x="300" y="276"/>
                </a:lnTo>
                <a:lnTo>
                  <a:pt x="302" y="276"/>
                </a:lnTo>
                <a:lnTo>
                  <a:pt x="304" y="276"/>
                </a:lnTo>
                <a:lnTo>
                  <a:pt x="304" y="276"/>
                </a:lnTo>
                <a:lnTo>
                  <a:pt x="304" y="276"/>
                </a:lnTo>
                <a:lnTo>
                  <a:pt x="304" y="276"/>
                </a:lnTo>
                <a:lnTo>
                  <a:pt x="304" y="276"/>
                </a:lnTo>
                <a:lnTo>
                  <a:pt x="304" y="278"/>
                </a:lnTo>
                <a:lnTo>
                  <a:pt x="304" y="278"/>
                </a:lnTo>
                <a:lnTo>
                  <a:pt x="304" y="278"/>
                </a:lnTo>
                <a:lnTo>
                  <a:pt x="304" y="278"/>
                </a:lnTo>
                <a:lnTo>
                  <a:pt x="304" y="280"/>
                </a:lnTo>
                <a:lnTo>
                  <a:pt x="304" y="280"/>
                </a:lnTo>
                <a:lnTo>
                  <a:pt x="304" y="280"/>
                </a:lnTo>
                <a:lnTo>
                  <a:pt x="304" y="282"/>
                </a:lnTo>
                <a:lnTo>
                  <a:pt x="304" y="282"/>
                </a:lnTo>
                <a:lnTo>
                  <a:pt x="304" y="282"/>
                </a:lnTo>
                <a:lnTo>
                  <a:pt x="302" y="282"/>
                </a:lnTo>
                <a:lnTo>
                  <a:pt x="302" y="284"/>
                </a:lnTo>
                <a:lnTo>
                  <a:pt x="302" y="284"/>
                </a:lnTo>
                <a:lnTo>
                  <a:pt x="302" y="284"/>
                </a:lnTo>
                <a:lnTo>
                  <a:pt x="302" y="284"/>
                </a:lnTo>
                <a:lnTo>
                  <a:pt x="302" y="286"/>
                </a:lnTo>
                <a:lnTo>
                  <a:pt x="302" y="286"/>
                </a:lnTo>
                <a:lnTo>
                  <a:pt x="302" y="288"/>
                </a:lnTo>
                <a:lnTo>
                  <a:pt x="302" y="288"/>
                </a:lnTo>
                <a:lnTo>
                  <a:pt x="302" y="288"/>
                </a:lnTo>
                <a:lnTo>
                  <a:pt x="300" y="288"/>
                </a:lnTo>
                <a:lnTo>
                  <a:pt x="300" y="290"/>
                </a:lnTo>
                <a:lnTo>
                  <a:pt x="300" y="290"/>
                </a:lnTo>
                <a:lnTo>
                  <a:pt x="300" y="290"/>
                </a:lnTo>
                <a:lnTo>
                  <a:pt x="298" y="290"/>
                </a:lnTo>
                <a:lnTo>
                  <a:pt x="296" y="288"/>
                </a:lnTo>
                <a:lnTo>
                  <a:pt x="296" y="288"/>
                </a:lnTo>
                <a:lnTo>
                  <a:pt x="296" y="288"/>
                </a:lnTo>
                <a:lnTo>
                  <a:pt x="293" y="290"/>
                </a:lnTo>
                <a:lnTo>
                  <a:pt x="285" y="290"/>
                </a:lnTo>
                <a:lnTo>
                  <a:pt x="283" y="290"/>
                </a:lnTo>
                <a:lnTo>
                  <a:pt x="281" y="292"/>
                </a:lnTo>
                <a:lnTo>
                  <a:pt x="279" y="292"/>
                </a:lnTo>
                <a:lnTo>
                  <a:pt x="279" y="292"/>
                </a:lnTo>
                <a:lnTo>
                  <a:pt x="275" y="288"/>
                </a:lnTo>
                <a:lnTo>
                  <a:pt x="273" y="286"/>
                </a:lnTo>
                <a:lnTo>
                  <a:pt x="273" y="280"/>
                </a:lnTo>
                <a:lnTo>
                  <a:pt x="273" y="280"/>
                </a:lnTo>
                <a:lnTo>
                  <a:pt x="271" y="278"/>
                </a:lnTo>
                <a:lnTo>
                  <a:pt x="269" y="278"/>
                </a:lnTo>
                <a:lnTo>
                  <a:pt x="269" y="274"/>
                </a:lnTo>
                <a:lnTo>
                  <a:pt x="267" y="274"/>
                </a:lnTo>
                <a:lnTo>
                  <a:pt x="267" y="274"/>
                </a:lnTo>
                <a:lnTo>
                  <a:pt x="265" y="274"/>
                </a:lnTo>
                <a:lnTo>
                  <a:pt x="263" y="272"/>
                </a:lnTo>
                <a:lnTo>
                  <a:pt x="263" y="272"/>
                </a:lnTo>
                <a:lnTo>
                  <a:pt x="261" y="272"/>
                </a:lnTo>
                <a:lnTo>
                  <a:pt x="259" y="271"/>
                </a:lnTo>
                <a:lnTo>
                  <a:pt x="257" y="269"/>
                </a:lnTo>
                <a:lnTo>
                  <a:pt x="253" y="269"/>
                </a:lnTo>
                <a:lnTo>
                  <a:pt x="251" y="267"/>
                </a:lnTo>
                <a:lnTo>
                  <a:pt x="251" y="267"/>
                </a:lnTo>
                <a:lnTo>
                  <a:pt x="249" y="265"/>
                </a:lnTo>
                <a:lnTo>
                  <a:pt x="245" y="263"/>
                </a:lnTo>
                <a:lnTo>
                  <a:pt x="240" y="265"/>
                </a:lnTo>
                <a:lnTo>
                  <a:pt x="238" y="265"/>
                </a:lnTo>
                <a:lnTo>
                  <a:pt x="238" y="265"/>
                </a:lnTo>
                <a:lnTo>
                  <a:pt x="238" y="265"/>
                </a:lnTo>
                <a:lnTo>
                  <a:pt x="236" y="263"/>
                </a:lnTo>
                <a:lnTo>
                  <a:pt x="236" y="263"/>
                </a:lnTo>
                <a:lnTo>
                  <a:pt x="236" y="263"/>
                </a:lnTo>
                <a:lnTo>
                  <a:pt x="234" y="263"/>
                </a:lnTo>
                <a:lnTo>
                  <a:pt x="234" y="267"/>
                </a:lnTo>
                <a:lnTo>
                  <a:pt x="232" y="269"/>
                </a:lnTo>
                <a:lnTo>
                  <a:pt x="230" y="271"/>
                </a:lnTo>
                <a:lnTo>
                  <a:pt x="228" y="271"/>
                </a:lnTo>
                <a:lnTo>
                  <a:pt x="222" y="271"/>
                </a:lnTo>
                <a:lnTo>
                  <a:pt x="218" y="269"/>
                </a:lnTo>
                <a:lnTo>
                  <a:pt x="216" y="269"/>
                </a:lnTo>
                <a:lnTo>
                  <a:pt x="214" y="271"/>
                </a:lnTo>
                <a:lnTo>
                  <a:pt x="214" y="276"/>
                </a:lnTo>
                <a:lnTo>
                  <a:pt x="212" y="278"/>
                </a:lnTo>
                <a:lnTo>
                  <a:pt x="210" y="278"/>
                </a:lnTo>
                <a:lnTo>
                  <a:pt x="204" y="282"/>
                </a:lnTo>
                <a:lnTo>
                  <a:pt x="202" y="280"/>
                </a:lnTo>
                <a:lnTo>
                  <a:pt x="200" y="280"/>
                </a:lnTo>
                <a:lnTo>
                  <a:pt x="198" y="280"/>
                </a:lnTo>
                <a:lnTo>
                  <a:pt x="198" y="280"/>
                </a:lnTo>
                <a:lnTo>
                  <a:pt x="196" y="280"/>
                </a:lnTo>
                <a:lnTo>
                  <a:pt x="196" y="280"/>
                </a:lnTo>
                <a:lnTo>
                  <a:pt x="196" y="280"/>
                </a:lnTo>
                <a:lnTo>
                  <a:pt x="194" y="280"/>
                </a:lnTo>
                <a:lnTo>
                  <a:pt x="194" y="280"/>
                </a:lnTo>
                <a:lnTo>
                  <a:pt x="194" y="280"/>
                </a:lnTo>
                <a:lnTo>
                  <a:pt x="192" y="280"/>
                </a:lnTo>
                <a:lnTo>
                  <a:pt x="192" y="280"/>
                </a:lnTo>
                <a:lnTo>
                  <a:pt x="191" y="282"/>
                </a:lnTo>
                <a:lnTo>
                  <a:pt x="191" y="282"/>
                </a:lnTo>
                <a:lnTo>
                  <a:pt x="189" y="282"/>
                </a:lnTo>
                <a:lnTo>
                  <a:pt x="189" y="282"/>
                </a:lnTo>
                <a:lnTo>
                  <a:pt x="185" y="282"/>
                </a:lnTo>
                <a:lnTo>
                  <a:pt x="185" y="282"/>
                </a:lnTo>
                <a:lnTo>
                  <a:pt x="183" y="278"/>
                </a:lnTo>
                <a:lnTo>
                  <a:pt x="181" y="278"/>
                </a:lnTo>
                <a:lnTo>
                  <a:pt x="179" y="276"/>
                </a:lnTo>
                <a:lnTo>
                  <a:pt x="177" y="276"/>
                </a:lnTo>
                <a:lnTo>
                  <a:pt x="173" y="276"/>
                </a:lnTo>
                <a:lnTo>
                  <a:pt x="171" y="276"/>
                </a:lnTo>
                <a:lnTo>
                  <a:pt x="171" y="274"/>
                </a:lnTo>
                <a:lnTo>
                  <a:pt x="169" y="274"/>
                </a:lnTo>
                <a:lnTo>
                  <a:pt x="169" y="276"/>
                </a:lnTo>
                <a:lnTo>
                  <a:pt x="167" y="278"/>
                </a:lnTo>
                <a:lnTo>
                  <a:pt x="165" y="278"/>
                </a:lnTo>
                <a:lnTo>
                  <a:pt x="155" y="278"/>
                </a:lnTo>
                <a:lnTo>
                  <a:pt x="155" y="278"/>
                </a:lnTo>
                <a:lnTo>
                  <a:pt x="153" y="276"/>
                </a:lnTo>
                <a:lnTo>
                  <a:pt x="155" y="274"/>
                </a:lnTo>
                <a:lnTo>
                  <a:pt x="155" y="272"/>
                </a:lnTo>
                <a:lnTo>
                  <a:pt x="157" y="271"/>
                </a:lnTo>
                <a:lnTo>
                  <a:pt x="155" y="269"/>
                </a:lnTo>
                <a:lnTo>
                  <a:pt x="155" y="267"/>
                </a:lnTo>
                <a:lnTo>
                  <a:pt x="153" y="265"/>
                </a:lnTo>
                <a:lnTo>
                  <a:pt x="153" y="261"/>
                </a:lnTo>
                <a:lnTo>
                  <a:pt x="147" y="261"/>
                </a:lnTo>
                <a:lnTo>
                  <a:pt x="141" y="263"/>
                </a:lnTo>
                <a:lnTo>
                  <a:pt x="140" y="263"/>
                </a:lnTo>
                <a:lnTo>
                  <a:pt x="140" y="261"/>
                </a:lnTo>
                <a:lnTo>
                  <a:pt x="138" y="261"/>
                </a:lnTo>
                <a:lnTo>
                  <a:pt x="138" y="261"/>
                </a:lnTo>
                <a:lnTo>
                  <a:pt x="138" y="259"/>
                </a:lnTo>
                <a:lnTo>
                  <a:pt x="140" y="255"/>
                </a:lnTo>
                <a:lnTo>
                  <a:pt x="143" y="247"/>
                </a:lnTo>
                <a:lnTo>
                  <a:pt x="143" y="245"/>
                </a:lnTo>
                <a:lnTo>
                  <a:pt x="143" y="245"/>
                </a:lnTo>
                <a:lnTo>
                  <a:pt x="143" y="243"/>
                </a:lnTo>
                <a:lnTo>
                  <a:pt x="143" y="243"/>
                </a:lnTo>
                <a:lnTo>
                  <a:pt x="141" y="243"/>
                </a:lnTo>
                <a:lnTo>
                  <a:pt x="141" y="243"/>
                </a:lnTo>
                <a:lnTo>
                  <a:pt x="140" y="245"/>
                </a:lnTo>
                <a:lnTo>
                  <a:pt x="138" y="245"/>
                </a:lnTo>
                <a:lnTo>
                  <a:pt x="138" y="243"/>
                </a:lnTo>
                <a:lnTo>
                  <a:pt x="136" y="243"/>
                </a:lnTo>
                <a:lnTo>
                  <a:pt x="134" y="241"/>
                </a:lnTo>
                <a:lnTo>
                  <a:pt x="134" y="241"/>
                </a:lnTo>
                <a:lnTo>
                  <a:pt x="132" y="239"/>
                </a:lnTo>
                <a:lnTo>
                  <a:pt x="132" y="237"/>
                </a:lnTo>
                <a:lnTo>
                  <a:pt x="132" y="235"/>
                </a:lnTo>
                <a:lnTo>
                  <a:pt x="132" y="235"/>
                </a:lnTo>
                <a:lnTo>
                  <a:pt x="130" y="235"/>
                </a:lnTo>
                <a:lnTo>
                  <a:pt x="130" y="237"/>
                </a:lnTo>
                <a:lnTo>
                  <a:pt x="130" y="237"/>
                </a:lnTo>
                <a:lnTo>
                  <a:pt x="128" y="237"/>
                </a:lnTo>
                <a:lnTo>
                  <a:pt x="122" y="233"/>
                </a:lnTo>
                <a:lnTo>
                  <a:pt x="122" y="233"/>
                </a:lnTo>
                <a:lnTo>
                  <a:pt x="120" y="233"/>
                </a:lnTo>
                <a:lnTo>
                  <a:pt x="120" y="235"/>
                </a:lnTo>
                <a:lnTo>
                  <a:pt x="118" y="235"/>
                </a:lnTo>
                <a:lnTo>
                  <a:pt x="118" y="237"/>
                </a:lnTo>
                <a:lnTo>
                  <a:pt x="118" y="239"/>
                </a:lnTo>
                <a:lnTo>
                  <a:pt x="118" y="239"/>
                </a:lnTo>
                <a:lnTo>
                  <a:pt x="116" y="241"/>
                </a:lnTo>
                <a:lnTo>
                  <a:pt x="112" y="239"/>
                </a:lnTo>
                <a:lnTo>
                  <a:pt x="110" y="239"/>
                </a:lnTo>
                <a:lnTo>
                  <a:pt x="110" y="239"/>
                </a:lnTo>
                <a:lnTo>
                  <a:pt x="110" y="241"/>
                </a:lnTo>
                <a:lnTo>
                  <a:pt x="108" y="243"/>
                </a:lnTo>
                <a:lnTo>
                  <a:pt x="108" y="245"/>
                </a:lnTo>
                <a:lnTo>
                  <a:pt x="108" y="247"/>
                </a:lnTo>
                <a:lnTo>
                  <a:pt x="108" y="247"/>
                </a:lnTo>
                <a:lnTo>
                  <a:pt x="108" y="249"/>
                </a:lnTo>
                <a:lnTo>
                  <a:pt x="110" y="249"/>
                </a:lnTo>
                <a:lnTo>
                  <a:pt x="110" y="251"/>
                </a:lnTo>
                <a:lnTo>
                  <a:pt x="110" y="253"/>
                </a:lnTo>
                <a:lnTo>
                  <a:pt x="110" y="253"/>
                </a:lnTo>
                <a:lnTo>
                  <a:pt x="110" y="255"/>
                </a:lnTo>
                <a:lnTo>
                  <a:pt x="110" y="255"/>
                </a:lnTo>
                <a:lnTo>
                  <a:pt x="108" y="259"/>
                </a:lnTo>
                <a:lnTo>
                  <a:pt x="106" y="261"/>
                </a:lnTo>
                <a:lnTo>
                  <a:pt x="104" y="261"/>
                </a:lnTo>
                <a:lnTo>
                  <a:pt x="102" y="261"/>
                </a:lnTo>
                <a:lnTo>
                  <a:pt x="100" y="261"/>
                </a:lnTo>
                <a:lnTo>
                  <a:pt x="100" y="261"/>
                </a:lnTo>
                <a:lnTo>
                  <a:pt x="100" y="261"/>
                </a:lnTo>
                <a:lnTo>
                  <a:pt x="98" y="263"/>
                </a:lnTo>
                <a:lnTo>
                  <a:pt x="98" y="263"/>
                </a:lnTo>
                <a:lnTo>
                  <a:pt x="96" y="263"/>
                </a:lnTo>
                <a:lnTo>
                  <a:pt x="96" y="263"/>
                </a:lnTo>
                <a:lnTo>
                  <a:pt x="96" y="265"/>
                </a:lnTo>
                <a:lnTo>
                  <a:pt x="94" y="267"/>
                </a:lnTo>
                <a:lnTo>
                  <a:pt x="94" y="269"/>
                </a:lnTo>
                <a:lnTo>
                  <a:pt x="92" y="269"/>
                </a:lnTo>
                <a:lnTo>
                  <a:pt x="92" y="267"/>
                </a:lnTo>
                <a:lnTo>
                  <a:pt x="90" y="265"/>
                </a:lnTo>
                <a:lnTo>
                  <a:pt x="90" y="265"/>
                </a:lnTo>
                <a:lnTo>
                  <a:pt x="89" y="265"/>
                </a:lnTo>
                <a:lnTo>
                  <a:pt x="89" y="269"/>
                </a:lnTo>
                <a:lnTo>
                  <a:pt x="90" y="272"/>
                </a:lnTo>
                <a:lnTo>
                  <a:pt x="89" y="272"/>
                </a:lnTo>
                <a:lnTo>
                  <a:pt x="89" y="271"/>
                </a:lnTo>
                <a:lnTo>
                  <a:pt x="87" y="269"/>
                </a:lnTo>
                <a:lnTo>
                  <a:pt x="87" y="267"/>
                </a:lnTo>
                <a:lnTo>
                  <a:pt x="85" y="267"/>
                </a:lnTo>
                <a:lnTo>
                  <a:pt x="85" y="263"/>
                </a:lnTo>
                <a:lnTo>
                  <a:pt x="83" y="257"/>
                </a:lnTo>
                <a:lnTo>
                  <a:pt x="81" y="253"/>
                </a:lnTo>
                <a:lnTo>
                  <a:pt x="77" y="243"/>
                </a:lnTo>
                <a:lnTo>
                  <a:pt x="73" y="233"/>
                </a:lnTo>
                <a:lnTo>
                  <a:pt x="69" y="223"/>
                </a:lnTo>
                <a:lnTo>
                  <a:pt x="67" y="216"/>
                </a:lnTo>
                <a:lnTo>
                  <a:pt x="63" y="206"/>
                </a:lnTo>
                <a:lnTo>
                  <a:pt x="59" y="200"/>
                </a:lnTo>
                <a:lnTo>
                  <a:pt x="57" y="196"/>
                </a:lnTo>
                <a:lnTo>
                  <a:pt x="53" y="186"/>
                </a:lnTo>
                <a:lnTo>
                  <a:pt x="49" y="176"/>
                </a:lnTo>
                <a:lnTo>
                  <a:pt x="49" y="176"/>
                </a:lnTo>
                <a:lnTo>
                  <a:pt x="43" y="163"/>
                </a:lnTo>
                <a:lnTo>
                  <a:pt x="40" y="151"/>
                </a:lnTo>
                <a:lnTo>
                  <a:pt x="34" y="137"/>
                </a:lnTo>
                <a:lnTo>
                  <a:pt x="28" y="125"/>
                </a:lnTo>
                <a:lnTo>
                  <a:pt x="24" y="115"/>
                </a:lnTo>
                <a:lnTo>
                  <a:pt x="20" y="106"/>
                </a:lnTo>
                <a:lnTo>
                  <a:pt x="16" y="98"/>
                </a:lnTo>
                <a:lnTo>
                  <a:pt x="10" y="88"/>
                </a:lnTo>
                <a:lnTo>
                  <a:pt x="8" y="82"/>
                </a:lnTo>
                <a:lnTo>
                  <a:pt x="4" y="74"/>
                </a:lnTo>
                <a:lnTo>
                  <a:pt x="0" y="70"/>
                </a:lnTo>
                <a:lnTo>
                  <a:pt x="2" y="68"/>
                </a:lnTo>
                <a:lnTo>
                  <a:pt x="2" y="66"/>
                </a:lnTo>
                <a:lnTo>
                  <a:pt x="4" y="66"/>
                </a:lnTo>
                <a:lnTo>
                  <a:pt x="4" y="64"/>
                </a:lnTo>
                <a:lnTo>
                  <a:pt x="4" y="64"/>
                </a:lnTo>
                <a:lnTo>
                  <a:pt x="4" y="64"/>
                </a:lnTo>
                <a:lnTo>
                  <a:pt x="6" y="66"/>
                </a:lnTo>
                <a:lnTo>
                  <a:pt x="6" y="66"/>
                </a:lnTo>
                <a:lnTo>
                  <a:pt x="6" y="66"/>
                </a:lnTo>
                <a:lnTo>
                  <a:pt x="8" y="66"/>
                </a:lnTo>
                <a:lnTo>
                  <a:pt x="8" y="66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4"/>
                </a:ln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lnTo>
                  <a:pt x="8" y="62"/>
                </a:lnTo>
                <a:lnTo>
                  <a:pt x="8" y="60"/>
                </a:lnTo>
                <a:lnTo>
                  <a:pt x="8" y="60"/>
                </a:lnTo>
                <a:lnTo>
                  <a:pt x="10" y="60"/>
                </a:lnTo>
                <a:lnTo>
                  <a:pt x="14" y="60"/>
                </a:lnTo>
                <a:lnTo>
                  <a:pt x="14" y="60"/>
                </a:lnTo>
                <a:lnTo>
                  <a:pt x="14" y="60"/>
                </a:lnTo>
                <a:lnTo>
                  <a:pt x="14" y="60"/>
                </a:lnTo>
                <a:lnTo>
                  <a:pt x="14" y="58"/>
                </a:lnTo>
                <a:lnTo>
                  <a:pt x="14" y="58"/>
                </a:lnTo>
                <a:lnTo>
                  <a:pt x="14" y="58"/>
                </a:lnTo>
                <a:lnTo>
                  <a:pt x="14" y="58"/>
                </a:lnTo>
                <a:lnTo>
                  <a:pt x="14" y="58"/>
                </a:lnTo>
                <a:lnTo>
                  <a:pt x="14" y="58"/>
                </a:lnTo>
                <a:lnTo>
                  <a:pt x="12" y="57"/>
                </a:lnTo>
                <a:lnTo>
                  <a:pt x="8" y="57"/>
                </a:lnTo>
                <a:lnTo>
                  <a:pt x="8" y="57"/>
                </a:lnTo>
                <a:lnTo>
                  <a:pt x="8" y="57"/>
                </a:lnTo>
                <a:lnTo>
                  <a:pt x="8" y="57"/>
                </a:lnTo>
                <a:lnTo>
                  <a:pt x="8" y="57"/>
                </a:lnTo>
                <a:lnTo>
                  <a:pt x="8" y="57"/>
                </a:lnTo>
                <a:lnTo>
                  <a:pt x="8" y="53"/>
                </a:lnTo>
                <a:lnTo>
                  <a:pt x="10" y="53"/>
                </a:lnTo>
                <a:lnTo>
                  <a:pt x="10" y="51"/>
                </a:lnTo>
                <a:lnTo>
                  <a:pt x="18" y="51"/>
                </a:lnTo>
                <a:lnTo>
                  <a:pt x="18" y="51"/>
                </a:lnTo>
                <a:lnTo>
                  <a:pt x="18" y="51"/>
                </a:lnTo>
                <a:lnTo>
                  <a:pt x="20" y="51"/>
                </a:lnTo>
                <a:lnTo>
                  <a:pt x="20" y="51"/>
                </a:lnTo>
                <a:lnTo>
                  <a:pt x="20" y="49"/>
                </a:lnTo>
                <a:lnTo>
                  <a:pt x="20" y="49"/>
                </a:lnTo>
                <a:lnTo>
                  <a:pt x="22" y="49"/>
                </a:lnTo>
                <a:lnTo>
                  <a:pt x="22" y="49"/>
                </a:lnTo>
                <a:lnTo>
                  <a:pt x="22" y="51"/>
                </a:lnTo>
                <a:lnTo>
                  <a:pt x="22" y="51"/>
                </a:lnTo>
                <a:lnTo>
                  <a:pt x="22" y="51"/>
                </a:lnTo>
                <a:lnTo>
                  <a:pt x="22" y="51"/>
                </a:lnTo>
                <a:lnTo>
                  <a:pt x="22" y="57"/>
                </a:lnTo>
                <a:lnTo>
                  <a:pt x="22" y="57"/>
                </a:lnTo>
                <a:lnTo>
                  <a:pt x="22" y="58"/>
                </a:lnTo>
                <a:lnTo>
                  <a:pt x="24" y="58"/>
                </a:lnTo>
                <a:lnTo>
                  <a:pt x="24" y="58"/>
                </a:lnTo>
                <a:lnTo>
                  <a:pt x="24" y="58"/>
                </a:lnTo>
                <a:lnTo>
                  <a:pt x="24" y="58"/>
                </a:lnTo>
                <a:lnTo>
                  <a:pt x="24" y="58"/>
                </a:lnTo>
                <a:lnTo>
                  <a:pt x="30" y="60"/>
                </a:lnTo>
                <a:lnTo>
                  <a:pt x="30" y="60"/>
                </a:lnTo>
                <a:lnTo>
                  <a:pt x="30" y="58"/>
                </a:lnTo>
                <a:lnTo>
                  <a:pt x="32" y="58"/>
                </a:lnTo>
                <a:lnTo>
                  <a:pt x="34" y="58"/>
                </a:lnTo>
                <a:lnTo>
                  <a:pt x="36" y="58"/>
                </a:lnTo>
                <a:lnTo>
                  <a:pt x="38" y="57"/>
                </a:lnTo>
                <a:lnTo>
                  <a:pt x="38" y="57"/>
                </a:lnTo>
                <a:lnTo>
                  <a:pt x="40" y="58"/>
                </a:lnTo>
                <a:lnTo>
                  <a:pt x="40" y="58"/>
                </a:lnTo>
                <a:lnTo>
                  <a:pt x="41" y="58"/>
                </a:lnTo>
                <a:lnTo>
                  <a:pt x="41" y="57"/>
                </a:lnTo>
                <a:lnTo>
                  <a:pt x="41" y="57"/>
                </a:lnTo>
                <a:lnTo>
                  <a:pt x="40" y="53"/>
                </a:lnTo>
                <a:lnTo>
                  <a:pt x="40" y="51"/>
                </a:lnTo>
                <a:lnTo>
                  <a:pt x="40" y="51"/>
                </a:lnTo>
                <a:lnTo>
                  <a:pt x="40" y="51"/>
                </a:lnTo>
                <a:lnTo>
                  <a:pt x="43" y="49"/>
                </a:lnTo>
                <a:lnTo>
                  <a:pt x="43" y="49"/>
                </a:lnTo>
                <a:lnTo>
                  <a:pt x="45" y="49"/>
                </a:lnTo>
                <a:lnTo>
                  <a:pt x="45" y="49"/>
                </a:lnTo>
                <a:lnTo>
                  <a:pt x="51" y="47"/>
                </a:lnTo>
                <a:lnTo>
                  <a:pt x="53" y="47"/>
                </a:lnTo>
                <a:lnTo>
                  <a:pt x="55" y="47"/>
                </a:lnTo>
                <a:lnTo>
                  <a:pt x="59" y="49"/>
                </a:lnTo>
                <a:lnTo>
                  <a:pt x="59" y="49"/>
                </a:lnTo>
                <a:lnTo>
                  <a:pt x="59" y="49"/>
                </a:lnTo>
                <a:lnTo>
                  <a:pt x="61" y="49"/>
                </a:lnTo>
                <a:lnTo>
                  <a:pt x="61" y="49"/>
                </a:lnTo>
                <a:lnTo>
                  <a:pt x="61" y="47"/>
                </a:lnTo>
                <a:lnTo>
                  <a:pt x="61" y="47"/>
                </a:lnTo>
                <a:lnTo>
                  <a:pt x="61" y="47"/>
                </a:lnTo>
                <a:lnTo>
                  <a:pt x="63" y="47"/>
                </a:lnTo>
                <a:lnTo>
                  <a:pt x="63" y="47"/>
                </a:lnTo>
                <a:lnTo>
                  <a:pt x="63" y="49"/>
                </a:lnTo>
                <a:lnTo>
                  <a:pt x="63" y="49"/>
                </a:lnTo>
                <a:lnTo>
                  <a:pt x="69" y="49"/>
                </a:lnTo>
                <a:lnTo>
                  <a:pt x="71" y="49"/>
                </a:lnTo>
                <a:lnTo>
                  <a:pt x="71" y="49"/>
                </a:lnTo>
                <a:lnTo>
                  <a:pt x="71" y="47"/>
                </a:lnTo>
                <a:lnTo>
                  <a:pt x="71" y="47"/>
                </a:lnTo>
                <a:lnTo>
                  <a:pt x="71" y="47"/>
                </a:lnTo>
                <a:lnTo>
                  <a:pt x="71" y="47"/>
                </a:lnTo>
                <a:lnTo>
                  <a:pt x="73" y="47"/>
                </a:lnTo>
                <a:lnTo>
                  <a:pt x="77" y="47"/>
                </a:lnTo>
                <a:lnTo>
                  <a:pt x="77" y="47"/>
                </a:lnTo>
                <a:lnTo>
                  <a:pt x="77" y="47"/>
                </a:lnTo>
                <a:lnTo>
                  <a:pt x="77" y="47"/>
                </a:lnTo>
                <a:lnTo>
                  <a:pt x="77" y="49"/>
                </a:lnTo>
                <a:lnTo>
                  <a:pt x="77" y="49"/>
                </a:lnTo>
                <a:lnTo>
                  <a:pt x="77" y="49"/>
                </a:lnTo>
                <a:lnTo>
                  <a:pt x="79" y="49"/>
                </a:lnTo>
                <a:lnTo>
                  <a:pt x="85" y="45"/>
                </a:lnTo>
                <a:lnTo>
                  <a:pt x="87" y="45"/>
                </a:lnTo>
                <a:lnTo>
                  <a:pt x="87" y="45"/>
                </a:lnTo>
                <a:lnTo>
                  <a:pt x="87" y="43"/>
                </a:lnTo>
                <a:lnTo>
                  <a:pt x="87" y="43"/>
                </a:lnTo>
                <a:lnTo>
                  <a:pt x="87" y="43"/>
                </a:lnTo>
                <a:lnTo>
                  <a:pt x="87" y="41"/>
                </a:lnTo>
                <a:lnTo>
                  <a:pt x="87" y="41"/>
                </a:lnTo>
                <a:lnTo>
                  <a:pt x="87" y="41"/>
                </a:lnTo>
                <a:lnTo>
                  <a:pt x="87" y="41"/>
                </a:lnTo>
                <a:lnTo>
                  <a:pt x="90" y="39"/>
                </a:lnTo>
                <a:lnTo>
                  <a:pt x="90" y="39"/>
                </a:lnTo>
                <a:lnTo>
                  <a:pt x="92" y="39"/>
                </a:lnTo>
                <a:lnTo>
                  <a:pt x="92" y="39"/>
                </a:lnTo>
                <a:lnTo>
                  <a:pt x="92" y="39"/>
                </a:lnTo>
                <a:lnTo>
                  <a:pt x="94" y="39"/>
                </a:lnTo>
                <a:lnTo>
                  <a:pt x="94" y="39"/>
                </a:lnTo>
                <a:lnTo>
                  <a:pt x="94" y="39"/>
                </a:lnTo>
                <a:lnTo>
                  <a:pt x="96" y="39"/>
                </a:lnTo>
                <a:lnTo>
                  <a:pt x="98" y="37"/>
                </a:lnTo>
                <a:lnTo>
                  <a:pt x="98" y="37"/>
                </a:lnTo>
                <a:lnTo>
                  <a:pt x="98" y="37"/>
                </a:lnTo>
                <a:lnTo>
                  <a:pt x="98" y="35"/>
                </a:lnTo>
                <a:lnTo>
                  <a:pt x="98" y="35"/>
                </a:lnTo>
                <a:lnTo>
                  <a:pt x="98" y="35"/>
                </a:lnTo>
                <a:lnTo>
                  <a:pt x="98" y="35"/>
                </a:lnTo>
                <a:lnTo>
                  <a:pt x="98" y="33"/>
                </a:lnTo>
                <a:lnTo>
                  <a:pt x="98" y="33"/>
                </a:lnTo>
                <a:lnTo>
                  <a:pt x="98" y="33"/>
                </a:lnTo>
                <a:lnTo>
                  <a:pt x="98" y="33"/>
                </a:lnTo>
                <a:lnTo>
                  <a:pt x="98" y="31"/>
                </a:lnTo>
                <a:lnTo>
                  <a:pt x="98" y="31"/>
                </a:lnTo>
                <a:lnTo>
                  <a:pt x="108" y="27"/>
                </a:lnTo>
                <a:lnTo>
                  <a:pt x="108" y="27"/>
                </a:lnTo>
                <a:lnTo>
                  <a:pt x="108" y="25"/>
                </a:lnTo>
                <a:lnTo>
                  <a:pt x="108" y="25"/>
                </a:lnTo>
                <a:lnTo>
                  <a:pt x="108" y="25"/>
                </a:lnTo>
                <a:lnTo>
                  <a:pt x="108" y="23"/>
                </a:lnTo>
                <a:lnTo>
                  <a:pt x="108" y="23"/>
                </a:lnTo>
                <a:lnTo>
                  <a:pt x="108" y="23"/>
                </a:lnTo>
                <a:lnTo>
                  <a:pt x="110" y="23"/>
                </a:lnTo>
                <a:lnTo>
                  <a:pt x="110" y="23"/>
                </a:lnTo>
                <a:lnTo>
                  <a:pt x="112" y="21"/>
                </a:lnTo>
                <a:lnTo>
                  <a:pt x="112" y="21"/>
                </a:lnTo>
                <a:lnTo>
                  <a:pt x="112" y="21"/>
                </a:lnTo>
                <a:lnTo>
                  <a:pt x="114" y="23"/>
                </a:lnTo>
                <a:lnTo>
                  <a:pt x="116" y="23"/>
                </a:lnTo>
                <a:lnTo>
                  <a:pt x="116" y="23"/>
                </a:lnTo>
                <a:lnTo>
                  <a:pt x="120" y="23"/>
                </a:lnTo>
                <a:lnTo>
                  <a:pt x="120" y="21"/>
                </a:lnTo>
                <a:lnTo>
                  <a:pt x="120" y="21"/>
                </a:lnTo>
                <a:lnTo>
                  <a:pt x="120" y="21"/>
                </a:lnTo>
                <a:lnTo>
                  <a:pt x="120" y="21"/>
                </a:lnTo>
                <a:lnTo>
                  <a:pt x="122" y="21"/>
                </a:lnTo>
                <a:lnTo>
                  <a:pt x="124" y="19"/>
                </a:lnTo>
                <a:lnTo>
                  <a:pt x="126" y="19"/>
                </a:lnTo>
                <a:lnTo>
                  <a:pt x="126" y="19"/>
                </a:lnTo>
                <a:lnTo>
                  <a:pt x="126" y="19"/>
                </a:lnTo>
                <a:lnTo>
                  <a:pt x="128" y="19"/>
                </a:lnTo>
                <a:lnTo>
                  <a:pt x="128" y="19"/>
                </a:lnTo>
                <a:lnTo>
                  <a:pt x="132" y="19"/>
                </a:lnTo>
                <a:lnTo>
                  <a:pt x="132" y="17"/>
                </a:lnTo>
                <a:lnTo>
                  <a:pt x="132" y="17"/>
                </a:lnTo>
                <a:lnTo>
                  <a:pt x="132" y="17"/>
                </a:lnTo>
                <a:lnTo>
                  <a:pt x="130" y="15"/>
                </a:lnTo>
                <a:lnTo>
                  <a:pt x="130" y="15"/>
                </a:lnTo>
                <a:lnTo>
                  <a:pt x="132" y="15"/>
                </a:lnTo>
                <a:lnTo>
                  <a:pt x="132" y="13"/>
                </a:lnTo>
                <a:lnTo>
                  <a:pt x="134" y="13"/>
                </a:lnTo>
                <a:lnTo>
                  <a:pt x="134" y="13"/>
                </a:lnTo>
                <a:lnTo>
                  <a:pt x="136" y="13"/>
                </a:lnTo>
                <a:lnTo>
                  <a:pt x="136" y="13"/>
                </a:lnTo>
                <a:lnTo>
                  <a:pt x="136" y="13"/>
                </a:lnTo>
                <a:lnTo>
                  <a:pt x="136" y="13"/>
                </a:lnTo>
                <a:lnTo>
                  <a:pt x="136" y="13"/>
                </a:lnTo>
                <a:lnTo>
                  <a:pt x="141" y="9"/>
                </a:lnTo>
                <a:lnTo>
                  <a:pt x="141" y="9"/>
                </a:lnTo>
                <a:lnTo>
                  <a:pt x="143" y="9"/>
                </a:lnTo>
                <a:lnTo>
                  <a:pt x="143" y="9"/>
                </a:lnTo>
                <a:lnTo>
                  <a:pt x="143" y="9"/>
                </a:lnTo>
                <a:lnTo>
                  <a:pt x="145" y="9"/>
                </a:lnTo>
                <a:lnTo>
                  <a:pt x="145" y="9"/>
                </a:lnTo>
                <a:lnTo>
                  <a:pt x="145" y="9"/>
                </a:lnTo>
                <a:lnTo>
                  <a:pt x="145" y="9"/>
                </a:lnTo>
                <a:lnTo>
                  <a:pt x="145" y="9"/>
                </a:lnTo>
                <a:lnTo>
                  <a:pt x="145" y="7"/>
                </a:lnTo>
                <a:lnTo>
                  <a:pt x="145" y="7"/>
                </a:lnTo>
                <a:lnTo>
                  <a:pt x="145" y="7"/>
                </a:lnTo>
                <a:lnTo>
                  <a:pt x="143" y="3"/>
                </a:lnTo>
                <a:lnTo>
                  <a:pt x="145" y="3"/>
                </a:lnTo>
                <a:lnTo>
                  <a:pt x="149" y="0"/>
                </a:lnTo>
                <a:close/>
              </a:path>
            </a:pathLst>
          </a:custGeom>
          <a:noFill/>
          <a:ln w="25400">
            <a:solidFill>
              <a:schemeClr val="bg1">
                <a:alpha val="66000"/>
              </a:schemeClr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eanvertising" panose="020B0403030403020204" pitchFamily="34" charset="0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0" y="299806"/>
            <a:ext cx="3376244" cy="9110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47898" y="4687750"/>
            <a:ext cx="8789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 ExtraBold" pitchFamily="2" charset="0"/>
                <a:ea typeface="+mn-ea"/>
                <a:cs typeface="+mn-cs"/>
              </a:rPr>
              <a:t>Создаем будущее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nrope ExtraBold" pitchFamily="2" charset="0"/>
                <a:ea typeface="+mn-ea"/>
                <a:cs typeface="+mn-cs"/>
              </a:rPr>
              <a:t>вместе!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8561" y="0"/>
            <a:ext cx="1948621" cy="13250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0053" y="1592967"/>
            <a:ext cx="7334849" cy="4341027"/>
          </a:xfrm>
          <a:prstGeom prst="rect">
            <a:avLst/>
          </a:prstGeom>
        </p:spPr>
      </p:pic>
      <p:pic>
        <p:nvPicPr>
          <p:cNvPr id="8" name="Picture 3" descr="C:\Users\пк\Pictures\Путешествие в Мультфильмию\IMG_25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3000" y="784471"/>
            <a:ext cx="5256098" cy="3504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/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408FC6"/>
              </a:gs>
              <a:gs pos="100000">
                <a:srgbClr val="1D568E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4" name="Рисунок 163"/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15916748" y="767373"/>
            <a:ext cx="33224359" cy="11696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992" y="614361"/>
            <a:ext cx="1888568" cy="5096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0863" y="5559449"/>
            <a:ext cx="1197820" cy="606491"/>
          </a:xfrm>
          <a:prstGeom prst="rect">
            <a:avLst/>
          </a:prstGeom>
        </p:spPr>
      </p:pic>
      <p:pic>
        <p:nvPicPr>
          <p:cNvPr id="165" name="Рисунок 164"/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98575" y="5559449"/>
            <a:ext cx="1197820" cy="606491"/>
          </a:xfrm>
          <a:prstGeom prst="rect">
            <a:avLst/>
          </a:prstGeom>
        </p:spPr>
      </p:pic>
      <p:pic>
        <p:nvPicPr>
          <p:cNvPr id="167" name="Рисунок 166"/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46287" y="5559449"/>
            <a:ext cx="1197820" cy="606491"/>
          </a:xfrm>
          <a:prstGeom prst="rect">
            <a:avLst/>
          </a:prstGeom>
        </p:spPr>
      </p:pic>
      <p:pic>
        <p:nvPicPr>
          <p:cNvPr id="168" name="Рисунок 167"/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94000" y="5559449"/>
            <a:ext cx="1197820" cy="606491"/>
          </a:xfrm>
          <a:prstGeom prst="rect">
            <a:avLst/>
          </a:prstGeom>
        </p:spPr>
      </p:pic>
      <p:pic>
        <p:nvPicPr>
          <p:cNvPr id="16" name="Изображение 4" descr="Рисунок3 - копия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8026" y="1383602"/>
            <a:ext cx="11222037" cy="414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522976" y="448056"/>
            <a:ext cx="6117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МБДОУ ЦРР – детский сад №20 - Участники проекта</a:t>
            </a:r>
            <a:endParaRPr lang="ru-RU" sz="20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sp>
        <p:nvSpPr>
          <p:cNvPr id="15" name="Стрелка: шеврон 14"/>
          <p:cNvSpPr/>
          <p:nvPr/>
        </p:nvSpPr>
        <p:spPr>
          <a:xfrm>
            <a:off x="4607859" y="301233"/>
            <a:ext cx="1058419" cy="1058419"/>
          </a:xfrm>
          <a:prstGeom prst="chevron">
            <a:avLst>
              <a:gd name="adj" fmla="val 4137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78" name="Группа 77"/>
          <p:cNvGrpSpPr/>
          <p:nvPr/>
        </p:nvGrpSpPr>
        <p:grpSpPr>
          <a:xfrm>
            <a:off x="474922" y="3292898"/>
            <a:ext cx="553272" cy="553269"/>
            <a:chOff x="-10856004" y="-313073"/>
            <a:chExt cx="909052" cy="909047"/>
          </a:xfrm>
        </p:grpSpPr>
        <p:sp>
          <p:nvSpPr>
            <p:cNvPr id="70" name="Овал 69"/>
            <p:cNvSpPr/>
            <p:nvPr/>
          </p:nvSpPr>
          <p:spPr>
            <a:xfrm>
              <a:off x="-10856004" y="-313073"/>
              <a:ext cx="909052" cy="909047"/>
            </a:xfrm>
            <a:prstGeom prst="ellipse">
              <a:avLst/>
            </a:prstGeom>
            <a:solidFill>
              <a:srgbClr val="F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-10796992" y="-176664"/>
              <a:ext cx="829229" cy="65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000" dirty="0">
                <a:solidFill>
                  <a:srgbClr val="1C3A59"/>
                </a:solidFill>
                <a:latin typeface="Manrope ExtraBold" pitchFamily="2" charset="0"/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474922" y="4224231"/>
            <a:ext cx="553272" cy="553269"/>
            <a:chOff x="-10856004" y="-313073"/>
            <a:chExt cx="909052" cy="909047"/>
          </a:xfrm>
        </p:grpSpPr>
        <p:sp>
          <p:nvSpPr>
            <p:cNvPr id="80" name="Овал 79"/>
            <p:cNvSpPr/>
            <p:nvPr/>
          </p:nvSpPr>
          <p:spPr>
            <a:xfrm>
              <a:off x="-10856004" y="-313073"/>
              <a:ext cx="909052" cy="909047"/>
            </a:xfrm>
            <a:prstGeom prst="ellipse">
              <a:avLst/>
            </a:prstGeom>
            <a:solidFill>
              <a:srgbClr val="F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-10856004" y="-176664"/>
              <a:ext cx="888241" cy="65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000" dirty="0">
                <a:solidFill>
                  <a:srgbClr val="1C3A59"/>
                </a:solidFill>
                <a:latin typeface="Manrope ExtraBold" pitchFamily="2" charset="0"/>
              </a:endParaRPr>
            </a:p>
          </p:txBody>
        </p:sp>
      </p:grpSp>
      <p:sp>
        <p:nvSpPr>
          <p:cNvPr id="83" name="Овал 82"/>
          <p:cNvSpPr/>
          <p:nvPr/>
        </p:nvSpPr>
        <p:spPr>
          <a:xfrm>
            <a:off x="474922" y="5265631"/>
            <a:ext cx="553272" cy="553269"/>
          </a:xfrm>
          <a:prstGeom prst="ellipse">
            <a:avLst/>
          </a:prstGeom>
          <a:solidFill>
            <a:srgbClr val="F6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/>
          </a:p>
        </p:txBody>
      </p:sp>
      <p:sp>
        <p:nvSpPr>
          <p:cNvPr id="93" name="Freeform 9"/>
          <p:cNvSpPr/>
          <p:nvPr/>
        </p:nvSpPr>
        <p:spPr>
          <a:xfrm>
            <a:off x="9344395" y="5894585"/>
            <a:ext cx="2385567" cy="613819"/>
          </a:xfrm>
          <a:custGeom>
            <a:avLst/>
            <a:gdLst/>
            <a:ahLst/>
            <a:cxnLst/>
            <a:rect l="l" t="t" r="r" b="b"/>
            <a:pathLst>
              <a:path w="7103656" h="2677745">
                <a:moveTo>
                  <a:pt x="0" y="0"/>
                </a:moveTo>
                <a:lnTo>
                  <a:pt x="7103656" y="0"/>
                </a:lnTo>
                <a:lnTo>
                  <a:pt x="7103656" y="2677746"/>
                </a:lnTo>
                <a:lnTo>
                  <a:pt x="0" y="267774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ru-RU" sz="1090"/>
          </a:p>
        </p:txBody>
      </p:sp>
      <p:sp>
        <p:nvSpPr>
          <p:cNvPr id="50" name="Заголовок 49"/>
          <p:cNvSpPr>
            <a:spLocks noGrp="1"/>
          </p:cNvSpPr>
          <p:nvPr>
            <p:ph type="title"/>
          </p:nvPr>
        </p:nvSpPr>
        <p:spPr>
          <a:xfrm>
            <a:off x="5844988" y="365125"/>
            <a:ext cx="5508811" cy="1006475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Направление работы:</a:t>
            </a:r>
            <a:endParaRPr lang="ru-RU" sz="3200" b="1" dirty="0"/>
          </a:p>
        </p:txBody>
      </p:sp>
      <p:pic>
        <p:nvPicPr>
          <p:cNvPr id="52" name="Изображение 3" descr="Рисунок3 - копия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309563" y="1916113"/>
            <a:ext cx="11509375" cy="400843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92" y="466401"/>
            <a:ext cx="1888568" cy="5096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1273" y="466216"/>
            <a:ext cx="891879" cy="6064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51" y="466365"/>
            <a:ext cx="570801" cy="5923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8518" y="466165"/>
            <a:ext cx="676835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5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5D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6" name="Прямоугольник 4"/>
          <p:cNvSpPr>
            <a:spLocks noChangeArrowheads="1"/>
          </p:cNvSpPr>
          <p:nvPr/>
        </p:nvSpPr>
        <p:spPr bwMode="auto">
          <a:xfrm>
            <a:off x="760095" y="5086985"/>
            <a:ext cx="11071860" cy="14897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 algn="just" eaLnBrk="1" hangingPunct="1"/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en-US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МБДОУ</a:t>
            </a:r>
            <a:r>
              <a:rPr lang="en-US" alt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Центр</a:t>
            </a:r>
            <a:r>
              <a:rPr lang="en-US" alt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развития</a:t>
            </a:r>
            <a:r>
              <a:rPr lang="en-US" alt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ребенка</a:t>
            </a:r>
            <a:r>
              <a:rPr lang="en-US" alt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детский</a:t>
            </a:r>
            <a:r>
              <a:rPr lang="en-US" alt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сад</a:t>
            </a:r>
            <a:r>
              <a:rPr lang="en-US" alt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№</a:t>
            </a:r>
            <a:r>
              <a:rPr lang="en-US" alt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 </a:t>
            </a:r>
            <a:r>
              <a:rPr lang="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</a:t>
            </a:r>
            <a:r>
              <a:rPr lang="en-US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Золотой</a:t>
            </a:r>
            <a:r>
              <a:rPr lang="en-US" alt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ключик</a:t>
            </a:r>
            <a:r>
              <a:rPr lang="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»</a:t>
            </a:r>
            <a:r>
              <a:rPr lang="en-US" alt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</a:t>
            </a:r>
            <a:r>
              <a:rPr lang="ru-RU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Новоалтайска</a:t>
            </a:r>
            <a:r>
              <a:rPr lang="en-US" alt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Алтайского</a:t>
            </a:r>
            <a:r>
              <a:rPr lang="en-US" alt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края</a:t>
            </a:r>
            <a:r>
              <a:rPr lang="ru-RU"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участнгик </a:t>
            </a:r>
            <a:r>
              <a:rPr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инновацион</a:t>
            </a:r>
            <a:r>
              <a:rPr 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ного</a:t>
            </a:r>
            <a:r>
              <a:rPr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кластер</a:t>
            </a:r>
            <a:r>
              <a:rPr 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</a:t>
            </a:r>
            <a:r>
              <a:rPr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региональной стажировочной площадки  «Детский сад – маршруты развития»</a:t>
            </a:r>
            <a:r>
              <a:rPr 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н</a:t>
            </a:r>
            <a:r>
              <a:rPr alt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 базе ФГБОУ ВО «Алтайский государственный педагогический университет»</a:t>
            </a:r>
            <a:r>
              <a:rPr lang="ru-RU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Рисунок 5" descr="Изображение выглядит как текст, Шрифт, логотип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60" y="320675"/>
            <a:ext cx="4813300" cy="936625"/>
          </a:xfrm>
          <a:prstGeom prst="rect">
            <a:avLst/>
          </a:prstGeom>
        </p:spPr>
      </p:pic>
      <p:pic>
        <p:nvPicPr>
          <p:cNvPr id="9218" name="Picture 2" descr="C:\Users\User\Desktop\ir_c078bc468f92fc67aebc4397411219ae.jpg"/>
          <p:cNvPicPr>
            <a:picLocks noGrp="1"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0635" y="1379855"/>
            <a:ext cx="6840220" cy="3620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 txBox="1">
            <a:spLocks noGrp="1"/>
          </p:cNvSpPr>
          <p:nvPr>
            <p:ph type="title"/>
          </p:nvPr>
        </p:nvSpPr>
        <p:spPr>
          <a:xfrm>
            <a:off x="911225" y="188913"/>
            <a:ext cx="10515600" cy="1325562"/>
          </a:xfrm>
        </p:spPr>
        <p:txBody>
          <a:bodyPr/>
          <a:lstStyle/>
          <a:p>
            <a:pPr algn="ctr" eaLnBrk="1"/>
            <a:r>
              <a:rPr altLang="ru-RU" sz="2400" b="1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во всероссийских вебинарах, </a:t>
            </a:r>
            <a:br>
              <a:rPr altLang="ru-RU" sz="2400" b="1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altLang="ru-RU" sz="2400" b="1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конференциях, семинарах, конкурсах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7988" y="1268413"/>
            <a:ext cx="1738312" cy="2520950"/>
          </a:xfrm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388" y="3068638"/>
            <a:ext cx="2271712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8" descr="Scan2024-04-18_1548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56775" y="908050"/>
            <a:ext cx="21844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9" descr="Scan2024-04-18_15490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3925" y="3644900"/>
            <a:ext cx="208915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10" descr="Scan2024-04-18_154941.jpg"/>
          <p:cNvPicPr>
            <a:picLocks noChangeAspect="1"/>
          </p:cNvPicPr>
          <p:nvPr/>
        </p:nvPicPr>
        <p:blipFill>
          <a:blip r:embed="rId6" cstate="print"/>
          <a:srcRect t="9529" r="-800" b="9476"/>
          <a:stretch>
            <a:fillRect/>
          </a:stretch>
        </p:blipFill>
        <p:spPr bwMode="auto">
          <a:xfrm>
            <a:off x="4079875" y="1268413"/>
            <a:ext cx="43195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Рисунок 11" descr="Scan2024-04-18_15501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95775" y="3860800"/>
            <a:ext cx="381635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 txBox="1">
            <a:spLocks noGrp="1"/>
          </p:cNvSpPr>
          <p:nvPr>
            <p:ph type="title"/>
          </p:nvPr>
        </p:nvSpPr>
        <p:spPr>
          <a:xfrm>
            <a:off x="1416050" y="365125"/>
            <a:ext cx="9937750" cy="1325563"/>
          </a:xfrm>
        </p:spPr>
        <p:txBody>
          <a:bodyPr/>
          <a:lstStyle/>
          <a:p>
            <a:pPr algn="ctr" eaLnBrk="1"/>
            <a:r>
              <a:rPr altLang="ru-RU" sz="2800" b="1" smtClean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Тиражирование опыта работы в ведущих      профессиональных журналах России</a:t>
            </a:r>
          </a:p>
        </p:txBody>
      </p:sp>
      <p:pic>
        <p:nvPicPr>
          <p:cNvPr id="18435" name="Рисунок 5" descr="Апрель 2016.jpg"/>
          <p:cNvPicPr>
            <a:picLocks noChangeAspect="1"/>
          </p:cNvPicPr>
          <p:nvPr/>
        </p:nvPicPr>
        <p:blipFill>
          <a:blip r:embed="rId2" cstate="print"/>
          <a:srcRect r="3845" b="16400"/>
          <a:stretch>
            <a:fillRect/>
          </a:stretch>
        </p:blipFill>
        <p:spPr bwMode="auto">
          <a:xfrm>
            <a:off x="3216275" y="1557338"/>
            <a:ext cx="24892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6" descr="Апрель 2017.jpg"/>
          <p:cNvPicPr>
            <a:picLocks noChangeAspect="1"/>
          </p:cNvPicPr>
          <p:nvPr/>
        </p:nvPicPr>
        <p:blipFill>
          <a:blip r:embed="rId3" cstate="print"/>
          <a:srcRect r="2356" b="15350"/>
          <a:stretch>
            <a:fillRect/>
          </a:stretch>
        </p:blipFill>
        <p:spPr bwMode="auto">
          <a:xfrm>
            <a:off x="7248525" y="1484313"/>
            <a:ext cx="2633663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4" descr="журнал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475" y="2492375"/>
            <a:ext cx="28956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Изображение 8" descr="1712485450908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05485" y="320675"/>
            <a:ext cx="1718945" cy="2480310"/>
          </a:xfrm>
        </p:spPr>
      </p:pic>
      <p:pic>
        <p:nvPicPr>
          <p:cNvPr id="1844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64650" y="2636838"/>
            <a:ext cx="281305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3503613" y="4724400"/>
            <a:ext cx="1368425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</a:p>
        </p:txBody>
      </p:sp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7896225" y="4797425"/>
            <a:ext cx="1368425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</a:p>
        </p:txBody>
      </p:sp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7824788" y="6165850"/>
            <a:ext cx="1366837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18444" name="TextBox 13"/>
          <p:cNvSpPr txBox="1">
            <a:spLocks noChangeArrowheads="1"/>
          </p:cNvSpPr>
          <p:nvPr/>
        </p:nvSpPr>
        <p:spPr bwMode="auto">
          <a:xfrm>
            <a:off x="10272713" y="2205038"/>
            <a:ext cx="1368425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1271588" y="5805488"/>
            <a:ext cx="1368425" cy="369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</a:p>
        </p:txBody>
      </p:sp>
      <p:pic>
        <p:nvPicPr>
          <p:cNvPr id="18447" name="Рисунок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80675" y="346075"/>
            <a:ext cx="115252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Изображение 15" descr="Screenshot_2024-09-08-16-06-13-476_cn.wps.moffice_e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6260" y="2273935"/>
            <a:ext cx="2450465" cy="33585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3298" y="566546"/>
            <a:ext cx="891879" cy="6064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00164" y="304800"/>
            <a:ext cx="5782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Способы и формы проявления родительской инициативы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трелка: шеврон 14"/>
          <p:cNvSpPr/>
          <p:nvPr/>
        </p:nvSpPr>
        <p:spPr>
          <a:xfrm>
            <a:off x="4607859" y="301233"/>
            <a:ext cx="1058419" cy="1058419"/>
          </a:xfrm>
          <a:prstGeom prst="chevron">
            <a:avLst>
              <a:gd name="adj" fmla="val 4137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4577" name="Picture 1" descr="C:\Users\пк\Pictures\Фитбол - гимнастика с мамами\DSC_04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0286" y="1526708"/>
            <a:ext cx="7023100" cy="4681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65176" y="484094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  Семейные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или родительские клубы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3" descr="C:\Users\пк\Desktop\Для Ольги Ивановны\Фото в журнал\Краевой методический семинар. Мастер - класс. Знакомство с техникой моделирования из платилина - миллифиори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8898" y="1332566"/>
            <a:ext cx="3797571" cy="5060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C:\Users\пк\Pictures\Разобрать!!!\IMG_229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0632" y="1313796"/>
            <a:ext cx="4992873" cy="3329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5396753" y="5450541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Создание условий для равноправного общения в игре и продуктивной деятельности способствует укреплению семьи и её ценностных основ.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92" y="611181"/>
            <a:ext cx="1888568" cy="509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61" y="580030"/>
            <a:ext cx="570801" cy="5923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65176" y="484094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  Клуб молодой семьи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60141" y="5450541"/>
            <a:ext cx="558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Разновидность родительского клуба, для семей имеющих детей  младенческого и раннего  возраста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Рисунок 8" descr="C:\Users\пк\Desktop\Платные услуги\Я и умница моя\Я и Умница моя фото\DSC006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384" y="1543050"/>
            <a:ext cx="5597525" cy="4278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4" name="Picture 2" descr="C:\Users\пк\Pictures\стенд\DSC_05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199" y="1503129"/>
            <a:ext cx="5181600" cy="345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361</Words>
  <Application>Microsoft Office PowerPoint</Application>
  <PresentationFormat>Произвольный</PresentationFormat>
  <Paragraphs>37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Calibri</vt:lpstr>
      <vt:lpstr>Manrope</vt:lpstr>
      <vt:lpstr>Manrope Light</vt:lpstr>
      <vt:lpstr>Manrope ExtraBold</vt:lpstr>
      <vt:lpstr>Manrope Medium</vt:lpstr>
      <vt:lpstr>Calibri Light</vt:lpstr>
      <vt:lpstr>Times New Roman</vt:lpstr>
      <vt:lpstr>Cleanvertising</vt:lpstr>
      <vt:lpstr>Тема Office</vt:lpstr>
      <vt:lpstr>Слайд 1</vt:lpstr>
      <vt:lpstr>Слайд 2</vt:lpstr>
      <vt:lpstr>Направление работы:</vt:lpstr>
      <vt:lpstr>Слайд 4</vt:lpstr>
      <vt:lpstr>Участие во всероссийских вебинарах,  конференциях, семинарах, конкурсах</vt:lpstr>
      <vt:lpstr>  Тиражирование опыта работы в ведущих      профессиональных журналах России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Савельев</dc:creator>
  <cp:lastModifiedBy>Методист</cp:lastModifiedBy>
  <cp:revision>60</cp:revision>
  <dcterms:created xsi:type="dcterms:W3CDTF">2024-11-02T17:04:00Z</dcterms:created>
  <dcterms:modified xsi:type="dcterms:W3CDTF">2024-11-21T09:15:51Z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45F7BCDF0DCA474EAE579C0E0AF433B3_12</vt:lpwstr>
  </property>
  <property fmtid="{D5CDD505-2E9C-101B-9397-08002B2CF9AE}" pid="3" name="KSOProductBuildVer">
    <vt:lpwstr>1049-12.2.0.18911</vt:lpwstr>
  </property>
</Properties>
</file>