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1" r:id="rId4"/>
    <p:sldId id="282" r:id="rId5"/>
    <p:sldId id="286" r:id="rId6"/>
    <p:sldId id="287" r:id="rId7"/>
    <p:sldId id="283" r:id="rId8"/>
    <p:sldId id="284" r:id="rId9"/>
    <p:sldId id="285" r:id="rId10"/>
    <p:sldId id="288" r:id="rId11"/>
    <p:sldId id="289" r:id="rId12"/>
    <p:sldId id="290" r:id="rId13"/>
    <p:sldId id="291" r:id="rId14"/>
    <p:sldId id="280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63" y="65659"/>
            <a:ext cx="10625073" cy="116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84152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46546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7219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609599" y="0"/>
                </a:moveTo>
                <a:lnTo>
                  <a:pt x="0" y="0"/>
                </a:lnTo>
                <a:lnTo>
                  <a:pt x="0" y="6858000"/>
                </a:lnTo>
                <a:lnTo>
                  <a:pt x="609599" y="6858000"/>
                </a:lnTo>
                <a:lnTo>
                  <a:pt x="609599" y="0"/>
                </a:lnTo>
                <a:close/>
              </a:path>
            </a:pathLst>
          </a:custGeom>
          <a:solidFill>
            <a:srgbClr val="9BA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6096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" y="6858000"/>
                </a:lnTo>
                <a:lnTo>
                  <a:pt x="609600" y="0"/>
                </a:lnTo>
                <a:close/>
              </a:path>
            </a:pathLst>
          </a:custGeom>
          <a:solidFill>
            <a:srgbClr val="6A8092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7219" y="73609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599" y="0"/>
                </a:moveTo>
                <a:lnTo>
                  <a:pt x="0" y="0"/>
                </a:lnTo>
                <a:lnTo>
                  <a:pt x="0" y="609600"/>
                </a:lnTo>
                <a:lnTo>
                  <a:pt x="609599" y="609600"/>
                </a:lnTo>
                <a:lnTo>
                  <a:pt x="609599" y="0"/>
                </a:lnTo>
                <a:close/>
              </a:path>
            </a:pathLst>
          </a:custGeom>
          <a:solidFill>
            <a:srgbClr val="465461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7982" y="726947"/>
            <a:ext cx="609600" cy="629920"/>
          </a:xfrm>
          <a:custGeom>
            <a:avLst/>
            <a:gdLst/>
            <a:ahLst/>
            <a:cxnLst/>
            <a:rect l="l" t="t" r="r" b="b"/>
            <a:pathLst>
              <a:path w="609600" h="629919">
                <a:moveTo>
                  <a:pt x="609434" y="609600"/>
                </a:moveTo>
                <a:lnTo>
                  <a:pt x="0" y="609600"/>
                </a:lnTo>
                <a:lnTo>
                  <a:pt x="0" y="629412"/>
                </a:lnTo>
                <a:lnTo>
                  <a:pt x="609434" y="629412"/>
                </a:lnTo>
                <a:lnTo>
                  <a:pt x="609434" y="609600"/>
                </a:lnTo>
                <a:close/>
              </a:path>
              <a:path w="609600" h="629919">
                <a:moveTo>
                  <a:pt x="609434" y="0"/>
                </a:moveTo>
                <a:lnTo>
                  <a:pt x="0" y="0"/>
                </a:lnTo>
                <a:lnTo>
                  <a:pt x="0" y="19812"/>
                </a:lnTo>
                <a:lnTo>
                  <a:pt x="609434" y="19812"/>
                </a:lnTo>
                <a:lnTo>
                  <a:pt x="609434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55904" y="897636"/>
            <a:ext cx="337185" cy="294640"/>
          </a:xfrm>
          <a:custGeom>
            <a:avLst/>
            <a:gdLst/>
            <a:ahLst/>
            <a:cxnLst/>
            <a:rect l="l" t="t" r="r" b="b"/>
            <a:pathLst>
              <a:path w="337184" h="294640">
                <a:moveTo>
                  <a:pt x="331266" y="0"/>
                </a:moveTo>
                <a:lnTo>
                  <a:pt x="324942" y="0"/>
                </a:lnTo>
                <a:lnTo>
                  <a:pt x="71158" y="0"/>
                </a:lnTo>
                <a:lnTo>
                  <a:pt x="38838" y="7576"/>
                </a:lnTo>
                <a:lnTo>
                  <a:pt x="17787" y="24415"/>
                </a:lnTo>
                <a:lnTo>
                  <a:pt x="6226" y="41683"/>
                </a:lnTo>
                <a:lnTo>
                  <a:pt x="0" y="56134"/>
                </a:lnTo>
                <a:lnTo>
                  <a:pt x="3162" y="63246"/>
                </a:lnTo>
                <a:lnTo>
                  <a:pt x="9486" y="65659"/>
                </a:lnTo>
                <a:lnTo>
                  <a:pt x="18186" y="65659"/>
                </a:lnTo>
                <a:lnTo>
                  <a:pt x="22923" y="63246"/>
                </a:lnTo>
                <a:lnTo>
                  <a:pt x="24510" y="57658"/>
                </a:lnTo>
                <a:lnTo>
                  <a:pt x="26907" y="52359"/>
                </a:lnTo>
                <a:lnTo>
                  <a:pt x="34790" y="40703"/>
                </a:lnTo>
                <a:lnTo>
                  <a:pt x="49194" y="29047"/>
                </a:lnTo>
                <a:lnTo>
                  <a:pt x="71158" y="23749"/>
                </a:lnTo>
                <a:lnTo>
                  <a:pt x="103568" y="23749"/>
                </a:lnTo>
                <a:lnTo>
                  <a:pt x="96387" y="112791"/>
                </a:lnTo>
                <a:lnTo>
                  <a:pt x="86721" y="171058"/>
                </a:lnTo>
                <a:lnTo>
                  <a:pt x="71134" y="224876"/>
                </a:lnTo>
                <a:lnTo>
                  <a:pt x="48221" y="264033"/>
                </a:lnTo>
                <a:lnTo>
                  <a:pt x="43484" y="268859"/>
                </a:lnTo>
                <a:lnTo>
                  <a:pt x="43484" y="276733"/>
                </a:lnTo>
                <a:lnTo>
                  <a:pt x="48221" y="280669"/>
                </a:lnTo>
                <a:lnTo>
                  <a:pt x="50596" y="283083"/>
                </a:lnTo>
                <a:lnTo>
                  <a:pt x="53759" y="283844"/>
                </a:lnTo>
                <a:lnTo>
                  <a:pt x="60083" y="283844"/>
                </a:lnTo>
                <a:lnTo>
                  <a:pt x="63245" y="283083"/>
                </a:lnTo>
                <a:lnTo>
                  <a:pt x="91618" y="237125"/>
                </a:lnTo>
                <a:lnTo>
                  <a:pt x="109075" y="178986"/>
                </a:lnTo>
                <a:lnTo>
                  <a:pt x="119700" y="116928"/>
                </a:lnTo>
                <a:lnTo>
                  <a:pt x="125202" y="61624"/>
                </a:lnTo>
                <a:lnTo>
                  <a:pt x="127292" y="23749"/>
                </a:lnTo>
                <a:lnTo>
                  <a:pt x="215049" y="23749"/>
                </a:lnTo>
                <a:lnTo>
                  <a:pt x="200024" y="213487"/>
                </a:lnTo>
                <a:lnTo>
                  <a:pt x="199766" y="221519"/>
                </a:lnTo>
                <a:lnTo>
                  <a:pt x="200915" y="239363"/>
                </a:lnTo>
                <a:lnTo>
                  <a:pt x="218998" y="280669"/>
                </a:lnTo>
                <a:lnTo>
                  <a:pt x="254584" y="294131"/>
                </a:lnTo>
                <a:lnTo>
                  <a:pt x="260908" y="294131"/>
                </a:lnTo>
                <a:lnTo>
                  <a:pt x="315653" y="255603"/>
                </a:lnTo>
                <a:lnTo>
                  <a:pt x="331266" y="214249"/>
                </a:lnTo>
                <a:lnTo>
                  <a:pt x="327317" y="208787"/>
                </a:lnTo>
                <a:lnTo>
                  <a:pt x="314667" y="205612"/>
                </a:lnTo>
                <a:lnTo>
                  <a:pt x="308343" y="209550"/>
                </a:lnTo>
                <a:lnTo>
                  <a:pt x="306755" y="215900"/>
                </a:lnTo>
                <a:lnTo>
                  <a:pt x="304385" y="223954"/>
                </a:lnTo>
                <a:lnTo>
                  <a:pt x="296679" y="241284"/>
                </a:lnTo>
                <a:lnTo>
                  <a:pt x="282747" y="259351"/>
                </a:lnTo>
                <a:lnTo>
                  <a:pt x="261696" y="269621"/>
                </a:lnTo>
                <a:lnTo>
                  <a:pt x="253505" y="270164"/>
                </a:lnTo>
                <a:lnTo>
                  <a:pt x="246576" y="269398"/>
                </a:lnTo>
                <a:lnTo>
                  <a:pt x="223483" y="224909"/>
                </a:lnTo>
                <a:lnTo>
                  <a:pt x="223748" y="215011"/>
                </a:lnTo>
                <a:lnTo>
                  <a:pt x="238772" y="23749"/>
                </a:lnTo>
                <a:lnTo>
                  <a:pt x="331266" y="23749"/>
                </a:lnTo>
                <a:lnTo>
                  <a:pt x="336804" y="18923"/>
                </a:lnTo>
                <a:lnTo>
                  <a:pt x="336804" y="5587"/>
                </a:lnTo>
                <a:lnTo>
                  <a:pt x="331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1798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812" y="26289"/>
            <a:ext cx="1113637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3805" y="1511046"/>
            <a:ext cx="567563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dou.istoki2011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4552" y="5638799"/>
            <a:ext cx="914400" cy="1219200"/>
            <a:chOff x="11274552" y="5638799"/>
            <a:chExt cx="914400" cy="1219200"/>
          </a:xfrm>
        </p:grpSpPr>
        <p:sp>
          <p:nvSpPr>
            <p:cNvPr id="3" name="object 3"/>
            <p:cNvSpPr/>
            <p:nvPr/>
          </p:nvSpPr>
          <p:spPr>
            <a:xfrm>
              <a:off x="11579352" y="5638799"/>
              <a:ext cx="609600" cy="1219200"/>
            </a:xfrm>
            <a:custGeom>
              <a:avLst/>
              <a:gdLst/>
              <a:ahLst/>
              <a:cxnLst/>
              <a:rect l="l" t="t" r="r" b="b"/>
              <a:pathLst>
                <a:path w="609600" h="1219200">
                  <a:moveTo>
                    <a:pt x="60960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609600" y="1219199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BA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4552" y="5638799"/>
              <a:ext cx="304800" cy="1219200"/>
            </a:xfrm>
            <a:custGeom>
              <a:avLst/>
              <a:gdLst/>
              <a:ahLst/>
              <a:cxnLst/>
              <a:rect l="l" t="t" r="r" b="b"/>
              <a:pathLst>
                <a:path w="304800" h="1219200">
                  <a:moveTo>
                    <a:pt x="30480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304800" y="12191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6A8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89460" cy="6858761"/>
            <a:chOff x="0" y="0"/>
            <a:chExt cx="12189460" cy="6858761"/>
          </a:xfrm>
        </p:grpSpPr>
        <p:sp>
          <p:nvSpPr>
            <p:cNvPr id="6" name="object 6"/>
            <p:cNvSpPr/>
            <p:nvPr/>
          </p:nvSpPr>
          <p:spPr>
            <a:xfrm>
              <a:off x="12192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609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" y="6858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BA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1219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" y="6858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6A8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38799"/>
              <a:ext cx="12189460" cy="1219200"/>
            </a:xfrm>
            <a:custGeom>
              <a:avLst/>
              <a:gdLst/>
              <a:ahLst/>
              <a:cxnLst/>
              <a:rect l="l" t="t" r="r" b="b"/>
              <a:pathLst>
                <a:path w="12189460" h="1219200">
                  <a:moveTo>
                    <a:pt x="12188952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12188952" y="1219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6A809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1574018" y="5639561"/>
              <a:ext cx="0" cy="1219200"/>
            </a:xfrm>
            <a:custGeom>
              <a:avLst/>
              <a:gdLst/>
              <a:ahLst/>
              <a:cxnLst/>
              <a:rect l="l" t="t" r="r" b="b"/>
              <a:pathLst>
                <a:path h="1219200">
                  <a:moveTo>
                    <a:pt x="0" y="0"/>
                  </a:moveTo>
                  <a:lnTo>
                    <a:pt x="0" y="1219199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643371"/>
              <a:ext cx="1216660" cy="1214755"/>
            </a:xfrm>
            <a:custGeom>
              <a:avLst/>
              <a:gdLst/>
              <a:ahLst/>
              <a:cxnLst/>
              <a:rect l="l" t="t" r="r" b="b"/>
              <a:pathLst>
                <a:path w="1216660" h="1214754">
                  <a:moveTo>
                    <a:pt x="1216152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1216152" y="1214627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46546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1219200" y="0"/>
                  </a:moveTo>
                  <a:lnTo>
                    <a:pt x="1219200" y="6857999"/>
                  </a:lnTo>
                </a:path>
                <a:path w="1828800" h="6858000">
                  <a:moveTo>
                    <a:pt x="0" y="5631180"/>
                  </a:moveTo>
                  <a:lnTo>
                    <a:pt x="1828292" y="56311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657" y="6031991"/>
              <a:ext cx="591820" cy="520065"/>
            </a:xfrm>
            <a:custGeom>
              <a:avLst/>
              <a:gdLst/>
              <a:ahLst/>
              <a:cxnLst/>
              <a:rect l="l" t="t" r="r" b="b"/>
              <a:pathLst>
                <a:path w="591819" h="520065">
                  <a:moveTo>
                    <a:pt x="570616" y="0"/>
                  </a:moveTo>
                  <a:lnTo>
                    <a:pt x="122751" y="0"/>
                  </a:lnTo>
                  <a:lnTo>
                    <a:pt x="65721" y="13380"/>
                  </a:lnTo>
                  <a:lnTo>
                    <a:pt x="28574" y="43132"/>
                  </a:lnTo>
                  <a:lnTo>
                    <a:pt x="8172" y="73669"/>
                  </a:lnTo>
                  <a:lnTo>
                    <a:pt x="1377" y="89408"/>
                  </a:lnTo>
                  <a:lnTo>
                    <a:pt x="0" y="97091"/>
                  </a:lnTo>
                  <a:lnTo>
                    <a:pt x="1893" y="104775"/>
                  </a:lnTo>
                  <a:lnTo>
                    <a:pt x="6665" y="111410"/>
                  </a:lnTo>
                  <a:lnTo>
                    <a:pt x="13924" y="115951"/>
                  </a:lnTo>
                  <a:lnTo>
                    <a:pt x="29279" y="115951"/>
                  </a:lnTo>
                  <a:lnTo>
                    <a:pt x="37648" y="111760"/>
                  </a:lnTo>
                  <a:lnTo>
                    <a:pt x="40442" y="101981"/>
                  </a:lnTo>
                  <a:lnTo>
                    <a:pt x="44671" y="92594"/>
                  </a:lnTo>
                  <a:lnTo>
                    <a:pt x="58579" y="71945"/>
                  </a:lnTo>
                  <a:lnTo>
                    <a:pt x="83996" y="51296"/>
                  </a:lnTo>
                  <a:lnTo>
                    <a:pt x="122751" y="41910"/>
                  </a:lnTo>
                  <a:lnTo>
                    <a:pt x="179964" y="41910"/>
                  </a:lnTo>
                  <a:lnTo>
                    <a:pt x="175674" y="115707"/>
                  </a:lnTo>
                  <a:lnTo>
                    <a:pt x="171072" y="166294"/>
                  </a:lnTo>
                  <a:lnTo>
                    <a:pt x="164265" y="221883"/>
                  </a:lnTo>
                  <a:lnTo>
                    <a:pt x="154828" y="279380"/>
                  </a:lnTo>
                  <a:lnTo>
                    <a:pt x="142337" y="335693"/>
                  </a:lnTo>
                  <a:lnTo>
                    <a:pt x="126366" y="387729"/>
                  </a:lnTo>
                  <a:lnTo>
                    <a:pt x="106492" y="432395"/>
                  </a:lnTo>
                  <a:lnTo>
                    <a:pt x="82289" y="466598"/>
                  </a:lnTo>
                  <a:lnTo>
                    <a:pt x="77581" y="473735"/>
                  </a:lnTo>
                  <a:lnTo>
                    <a:pt x="76012" y="481790"/>
                  </a:lnTo>
                  <a:lnTo>
                    <a:pt x="77581" y="489583"/>
                  </a:lnTo>
                  <a:lnTo>
                    <a:pt x="82289" y="495935"/>
                  </a:lnTo>
                  <a:lnTo>
                    <a:pt x="86480" y="500126"/>
                  </a:lnTo>
                  <a:lnTo>
                    <a:pt x="92055" y="501523"/>
                  </a:lnTo>
                  <a:lnTo>
                    <a:pt x="103218" y="501523"/>
                  </a:lnTo>
                  <a:lnTo>
                    <a:pt x="137994" y="461835"/>
                  </a:lnTo>
                  <a:lnTo>
                    <a:pt x="158861" y="418943"/>
                  </a:lnTo>
                  <a:lnTo>
                    <a:pt x="175960" y="369614"/>
                  </a:lnTo>
                  <a:lnTo>
                    <a:pt x="189669" y="316202"/>
                  </a:lnTo>
                  <a:lnTo>
                    <a:pt x="200364" y="261064"/>
                  </a:lnTo>
                  <a:lnTo>
                    <a:pt x="208421" y="206554"/>
                  </a:lnTo>
                  <a:lnTo>
                    <a:pt x="214218" y="155029"/>
                  </a:lnTo>
                  <a:lnTo>
                    <a:pt x="218131" y="108843"/>
                  </a:lnTo>
                  <a:lnTo>
                    <a:pt x="220536" y="70351"/>
                  </a:lnTo>
                  <a:lnTo>
                    <a:pt x="221811" y="41910"/>
                  </a:lnTo>
                  <a:lnTo>
                    <a:pt x="376687" y="41910"/>
                  </a:lnTo>
                  <a:lnTo>
                    <a:pt x="350170" y="377190"/>
                  </a:lnTo>
                  <a:lnTo>
                    <a:pt x="349712" y="391421"/>
                  </a:lnTo>
                  <a:lnTo>
                    <a:pt x="351741" y="422941"/>
                  </a:lnTo>
                  <a:lnTo>
                    <a:pt x="361357" y="461271"/>
                  </a:lnTo>
                  <a:lnTo>
                    <a:pt x="383660" y="495935"/>
                  </a:lnTo>
                  <a:lnTo>
                    <a:pt x="428394" y="518134"/>
                  </a:lnTo>
                  <a:lnTo>
                    <a:pt x="446448" y="519684"/>
                  </a:lnTo>
                  <a:lnTo>
                    <a:pt x="457612" y="519684"/>
                  </a:lnTo>
                  <a:lnTo>
                    <a:pt x="519344" y="493708"/>
                  </a:lnTo>
                  <a:lnTo>
                    <a:pt x="554222" y="451580"/>
                  </a:lnTo>
                  <a:lnTo>
                    <a:pt x="572881" y="411023"/>
                  </a:lnTo>
                  <a:lnTo>
                    <a:pt x="579337" y="382319"/>
                  </a:lnTo>
                  <a:lnTo>
                    <a:pt x="576549" y="374919"/>
                  </a:lnTo>
                  <a:lnTo>
                    <a:pt x="538523" y="381381"/>
                  </a:lnTo>
                  <a:lnTo>
                    <a:pt x="534338" y="395634"/>
                  </a:lnTo>
                  <a:lnTo>
                    <a:pt x="520734" y="426259"/>
                  </a:lnTo>
                  <a:lnTo>
                    <a:pt x="496143" y="458194"/>
                  </a:lnTo>
                  <a:lnTo>
                    <a:pt x="458996" y="476377"/>
                  </a:lnTo>
                  <a:lnTo>
                    <a:pt x="444543" y="477381"/>
                  </a:lnTo>
                  <a:lnTo>
                    <a:pt x="432315" y="476027"/>
                  </a:lnTo>
                  <a:lnTo>
                    <a:pt x="400073" y="445402"/>
                  </a:lnTo>
                  <a:lnTo>
                    <a:pt x="391570" y="397424"/>
                  </a:lnTo>
                  <a:lnTo>
                    <a:pt x="392029" y="379984"/>
                  </a:lnTo>
                  <a:lnTo>
                    <a:pt x="418534" y="41910"/>
                  </a:lnTo>
                  <a:lnTo>
                    <a:pt x="570616" y="41910"/>
                  </a:lnTo>
                  <a:lnTo>
                    <a:pt x="578596" y="40403"/>
                  </a:lnTo>
                  <a:lnTo>
                    <a:pt x="585267" y="36147"/>
                  </a:lnTo>
                  <a:lnTo>
                    <a:pt x="589845" y="29533"/>
                  </a:lnTo>
                  <a:lnTo>
                    <a:pt x="591546" y="20955"/>
                  </a:lnTo>
                  <a:lnTo>
                    <a:pt x="589845" y="12965"/>
                  </a:lnTo>
                  <a:lnTo>
                    <a:pt x="585267" y="6286"/>
                  </a:lnTo>
                  <a:lnTo>
                    <a:pt x="578596" y="1702"/>
                  </a:lnTo>
                  <a:lnTo>
                    <a:pt x="570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657" y="6031991"/>
              <a:ext cx="591820" cy="520065"/>
            </a:xfrm>
            <a:custGeom>
              <a:avLst/>
              <a:gdLst/>
              <a:ahLst/>
              <a:cxnLst/>
              <a:rect l="l" t="t" r="r" b="b"/>
              <a:pathLst>
                <a:path w="591819" h="520065">
                  <a:moveTo>
                    <a:pt x="570616" y="0"/>
                  </a:moveTo>
                  <a:lnTo>
                    <a:pt x="311694" y="0"/>
                  </a:lnTo>
                  <a:lnTo>
                    <a:pt x="178734" y="0"/>
                  </a:lnTo>
                  <a:lnTo>
                    <a:pt x="129749" y="0"/>
                  </a:lnTo>
                  <a:lnTo>
                    <a:pt x="122751" y="0"/>
                  </a:lnTo>
                  <a:lnTo>
                    <a:pt x="65721" y="13380"/>
                  </a:lnTo>
                  <a:lnTo>
                    <a:pt x="28574" y="43132"/>
                  </a:lnTo>
                  <a:lnTo>
                    <a:pt x="8172" y="73669"/>
                  </a:lnTo>
                  <a:lnTo>
                    <a:pt x="1377" y="89408"/>
                  </a:lnTo>
                  <a:lnTo>
                    <a:pt x="0" y="97091"/>
                  </a:lnTo>
                  <a:lnTo>
                    <a:pt x="1893" y="104775"/>
                  </a:lnTo>
                  <a:lnTo>
                    <a:pt x="6665" y="111410"/>
                  </a:lnTo>
                  <a:lnTo>
                    <a:pt x="13924" y="115951"/>
                  </a:lnTo>
                  <a:lnTo>
                    <a:pt x="16718" y="115951"/>
                  </a:lnTo>
                  <a:lnTo>
                    <a:pt x="18115" y="115951"/>
                  </a:lnTo>
                  <a:lnTo>
                    <a:pt x="20909" y="115951"/>
                  </a:lnTo>
                  <a:lnTo>
                    <a:pt x="29279" y="115951"/>
                  </a:lnTo>
                  <a:lnTo>
                    <a:pt x="37648" y="111760"/>
                  </a:lnTo>
                  <a:lnTo>
                    <a:pt x="58579" y="71945"/>
                  </a:lnTo>
                  <a:lnTo>
                    <a:pt x="122751" y="41910"/>
                  </a:lnTo>
                  <a:lnTo>
                    <a:pt x="155827" y="41910"/>
                  </a:lnTo>
                  <a:lnTo>
                    <a:pt x="172813" y="41910"/>
                  </a:lnTo>
                  <a:lnTo>
                    <a:pt x="179070" y="41910"/>
                  </a:lnTo>
                  <a:lnTo>
                    <a:pt x="179964" y="41910"/>
                  </a:lnTo>
                  <a:lnTo>
                    <a:pt x="178497" y="73215"/>
                  </a:lnTo>
                  <a:lnTo>
                    <a:pt x="175674" y="115707"/>
                  </a:lnTo>
                  <a:lnTo>
                    <a:pt x="171072" y="166294"/>
                  </a:lnTo>
                  <a:lnTo>
                    <a:pt x="164265" y="221883"/>
                  </a:lnTo>
                  <a:lnTo>
                    <a:pt x="154828" y="279380"/>
                  </a:lnTo>
                  <a:lnTo>
                    <a:pt x="142337" y="335693"/>
                  </a:lnTo>
                  <a:lnTo>
                    <a:pt x="126366" y="387729"/>
                  </a:lnTo>
                  <a:lnTo>
                    <a:pt x="106492" y="432395"/>
                  </a:lnTo>
                  <a:lnTo>
                    <a:pt x="82289" y="466598"/>
                  </a:lnTo>
                  <a:lnTo>
                    <a:pt x="77581" y="473735"/>
                  </a:lnTo>
                  <a:lnTo>
                    <a:pt x="76012" y="481790"/>
                  </a:lnTo>
                  <a:lnTo>
                    <a:pt x="77581" y="489583"/>
                  </a:lnTo>
                  <a:lnTo>
                    <a:pt x="82289" y="495935"/>
                  </a:lnTo>
                  <a:lnTo>
                    <a:pt x="86480" y="500126"/>
                  </a:lnTo>
                  <a:lnTo>
                    <a:pt x="92055" y="501523"/>
                  </a:lnTo>
                  <a:lnTo>
                    <a:pt x="97643" y="501523"/>
                  </a:lnTo>
                  <a:lnTo>
                    <a:pt x="103218" y="501523"/>
                  </a:lnTo>
                  <a:lnTo>
                    <a:pt x="137994" y="461835"/>
                  </a:lnTo>
                  <a:lnTo>
                    <a:pt x="158861" y="418943"/>
                  </a:lnTo>
                  <a:lnTo>
                    <a:pt x="175960" y="369614"/>
                  </a:lnTo>
                  <a:lnTo>
                    <a:pt x="189669" y="316202"/>
                  </a:lnTo>
                  <a:lnTo>
                    <a:pt x="200364" y="261064"/>
                  </a:lnTo>
                  <a:lnTo>
                    <a:pt x="208421" y="206554"/>
                  </a:lnTo>
                  <a:lnTo>
                    <a:pt x="214218" y="155029"/>
                  </a:lnTo>
                  <a:lnTo>
                    <a:pt x="218131" y="108843"/>
                  </a:lnTo>
                  <a:lnTo>
                    <a:pt x="220536" y="70351"/>
                  </a:lnTo>
                  <a:lnTo>
                    <a:pt x="221811" y="41910"/>
                  </a:lnTo>
                  <a:lnTo>
                    <a:pt x="311349" y="41910"/>
                  </a:lnTo>
                  <a:lnTo>
                    <a:pt x="357328" y="41910"/>
                  </a:lnTo>
                  <a:lnTo>
                    <a:pt x="374267" y="41910"/>
                  </a:lnTo>
                  <a:lnTo>
                    <a:pt x="376687" y="41910"/>
                  </a:lnTo>
                  <a:lnTo>
                    <a:pt x="361357" y="235743"/>
                  </a:lnTo>
                  <a:lnTo>
                    <a:pt x="353484" y="335280"/>
                  </a:lnTo>
                  <a:lnTo>
                    <a:pt x="350584" y="371951"/>
                  </a:lnTo>
                  <a:lnTo>
                    <a:pt x="350170" y="377190"/>
                  </a:lnTo>
                  <a:lnTo>
                    <a:pt x="351741" y="422941"/>
                  </a:lnTo>
                  <a:lnTo>
                    <a:pt x="361357" y="461271"/>
                  </a:lnTo>
                  <a:lnTo>
                    <a:pt x="383660" y="495935"/>
                  </a:lnTo>
                  <a:lnTo>
                    <a:pt x="428394" y="518134"/>
                  </a:lnTo>
                  <a:lnTo>
                    <a:pt x="446448" y="519684"/>
                  </a:lnTo>
                  <a:lnTo>
                    <a:pt x="452024" y="519684"/>
                  </a:lnTo>
                  <a:lnTo>
                    <a:pt x="457612" y="519684"/>
                  </a:lnTo>
                  <a:lnTo>
                    <a:pt x="519344" y="493708"/>
                  </a:lnTo>
                  <a:lnTo>
                    <a:pt x="554222" y="451580"/>
                  </a:lnTo>
                  <a:lnTo>
                    <a:pt x="572881" y="411023"/>
                  </a:lnTo>
                  <a:lnTo>
                    <a:pt x="579337" y="382319"/>
                  </a:lnTo>
                  <a:lnTo>
                    <a:pt x="576549" y="374919"/>
                  </a:lnTo>
                  <a:lnTo>
                    <a:pt x="571144" y="369353"/>
                  </a:lnTo>
                  <a:lnTo>
                    <a:pt x="563644" y="366014"/>
                  </a:lnTo>
                  <a:lnTo>
                    <a:pt x="555402" y="365664"/>
                  </a:lnTo>
                  <a:lnTo>
                    <a:pt x="547945" y="368458"/>
                  </a:lnTo>
                  <a:lnTo>
                    <a:pt x="542057" y="373872"/>
                  </a:lnTo>
                  <a:lnTo>
                    <a:pt x="538523" y="381381"/>
                  </a:lnTo>
                  <a:lnTo>
                    <a:pt x="534338" y="395634"/>
                  </a:lnTo>
                  <a:lnTo>
                    <a:pt x="520734" y="426259"/>
                  </a:lnTo>
                  <a:lnTo>
                    <a:pt x="496143" y="458194"/>
                  </a:lnTo>
                  <a:lnTo>
                    <a:pt x="458996" y="476377"/>
                  </a:lnTo>
                  <a:lnTo>
                    <a:pt x="444543" y="477381"/>
                  </a:lnTo>
                  <a:lnTo>
                    <a:pt x="432315" y="476027"/>
                  </a:lnTo>
                  <a:lnTo>
                    <a:pt x="400073" y="445402"/>
                  </a:lnTo>
                  <a:lnTo>
                    <a:pt x="391570" y="397424"/>
                  </a:lnTo>
                  <a:lnTo>
                    <a:pt x="392029" y="379984"/>
                  </a:lnTo>
                  <a:lnTo>
                    <a:pt x="407352" y="184534"/>
                  </a:lnTo>
                  <a:lnTo>
                    <a:pt x="415221" y="84169"/>
                  </a:lnTo>
                  <a:lnTo>
                    <a:pt x="418120" y="47192"/>
                  </a:lnTo>
                  <a:lnTo>
                    <a:pt x="418534" y="41910"/>
                  </a:lnTo>
                  <a:lnTo>
                    <a:pt x="506456" y="41910"/>
                  </a:lnTo>
                  <a:lnTo>
                    <a:pt x="551606" y="41910"/>
                  </a:lnTo>
                  <a:lnTo>
                    <a:pt x="568240" y="41910"/>
                  </a:lnTo>
                  <a:lnTo>
                    <a:pt x="570616" y="41910"/>
                  </a:lnTo>
                  <a:lnTo>
                    <a:pt x="578596" y="40403"/>
                  </a:lnTo>
                  <a:lnTo>
                    <a:pt x="585267" y="36147"/>
                  </a:lnTo>
                  <a:lnTo>
                    <a:pt x="589845" y="29533"/>
                  </a:lnTo>
                  <a:lnTo>
                    <a:pt x="591546" y="20955"/>
                  </a:lnTo>
                  <a:lnTo>
                    <a:pt x="589845" y="12965"/>
                  </a:lnTo>
                  <a:lnTo>
                    <a:pt x="585267" y="6286"/>
                  </a:lnTo>
                  <a:lnTo>
                    <a:pt x="578596" y="1702"/>
                  </a:lnTo>
                  <a:lnTo>
                    <a:pt x="570616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38800"/>
              <a:ext cx="2057400" cy="12192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994607" y="1295400"/>
            <a:ext cx="9816393" cy="297914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Impact"/>
              </a:rPr>
              <a:t>Эффективные практики родительского просвещения </a:t>
            </a:r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Impact"/>
              </a:rPr>
              <a:t>в вопросах  формирования рационального питания </a:t>
            </a:r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Impact"/>
              </a:rPr>
              <a:t>детей  дошкольного возраста  в условиях ДОУ</a:t>
            </a:r>
            <a:r>
              <a:rPr lang="ru-RU" sz="3200" dirty="0">
                <a:latin typeface="Impact" pitchFamily="34" charset="0"/>
              </a:rPr>
              <a:t> </a:t>
            </a:r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endParaRPr lang="ru-RU" i="1" dirty="0"/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r>
              <a:rPr lang="ru-RU" i="1" dirty="0"/>
              <a:t>Раздел 3 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endParaRPr sz="3200" dirty="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9600" y="3886200"/>
            <a:ext cx="381000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465461"/>
                </a:solidFill>
                <a:cs typeface="Times New Roman"/>
              </a:rPr>
              <a:t>Коллектив </a:t>
            </a: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465461"/>
                </a:solidFill>
                <a:cs typeface="Times New Roman"/>
              </a:rPr>
              <a:t>муниципального автономного дошкольного образовательного учреждения </a:t>
            </a: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465461"/>
                </a:solidFill>
                <a:cs typeface="Times New Roman"/>
              </a:rPr>
              <a:t>«Детский сад № 261 «Истоки</a:t>
            </a:r>
            <a:r>
              <a:rPr lang="ru-RU" sz="2000" spc="-10" dirty="0">
                <a:solidFill>
                  <a:srgbClr val="465461"/>
                </a:solidFill>
                <a:cs typeface="Times New Roman"/>
              </a:rPr>
              <a:t>»</a:t>
            </a:r>
            <a:endParaRPr sz="2000" dirty="0"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19200" y="-3716"/>
            <a:ext cx="10439400" cy="1582868"/>
          </a:xfrm>
          <a:prstGeom prst="rect">
            <a:avLst/>
          </a:prstGeom>
        </p:spPr>
        <p:txBody>
          <a:bodyPr vert="horz" wrap="square" lIns="0" tIns="348360" rIns="0" bIns="0" rtlCol="0" anchor="ctr">
            <a:spAutoFit/>
          </a:bodyPr>
          <a:lstStyle/>
          <a:p>
            <a:pPr algn="ctr" defTabSz="720000"/>
            <a:r>
              <a:rPr lang="ru-RU" sz="2000" b="0" spc="-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Педагогический марафон </a:t>
            </a:r>
            <a:br>
              <a:rPr lang="ru-RU" sz="2000" b="0" spc="-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0" spc="-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2000" b="0" spc="-1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Пилотная</a:t>
            </a:r>
            <a:r>
              <a:rPr lang="ru-RU" sz="2000" b="0" spc="-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апробация единой программы просветительской деятельности для родителей  детей, посещающих дошкольные образовательные организации» </a:t>
            </a:r>
            <a:br>
              <a:rPr lang="ru-RU" sz="2000" b="0" spc="-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000" b="0" spc="-1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9" name="Рисунок 1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191000" y="5638800"/>
            <a:ext cx="7696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r">
              <a:lnSpc>
                <a:spcPts val="2280"/>
              </a:lnSpc>
            </a:pPr>
            <a:r>
              <a:rPr lang="ru-RU" dirty="0">
                <a:solidFill>
                  <a:schemeClr val="bg1"/>
                </a:solidFill>
                <a:cs typeface="Times New Roman"/>
              </a:rPr>
              <a:t>29.11.2024</a:t>
            </a:r>
            <a:r>
              <a:rPr lang="ru-RU" spc="-105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ru-RU" spc="-120" dirty="0">
                <a:solidFill>
                  <a:schemeClr val="bg1"/>
                </a:solidFill>
                <a:cs typeface="Times New Roman"/>
              </a:rPr>
              <a:t>г.</a:t>
            </a:r>
          </a:p>
          <a:p>
            <a:pPr marR="6350" algn="r">
              <a:lnSpc>
                <a:spcPts val="2280"/>
              </a:lnSpc>
            </a:pPr>
            <a:endParaRPr lang="ru-RU" spc="-120" dirty="0">
              <a:solidFill>
                <a:srgbClr val="465461"/>
              </a:solidFill>
              <a:cs typeface="Times New Roman"/>
            </a:endParaRPr>
          </a:p>
          <a:p>
            <a:pPr marR="6350">
              <a:lnSpc>
                <a:spcPts val="2280"/>
              </a:lnSpc>
            </a:pPr>
            <a:r>
              <a:rPr lang="ru-RU" spc="-10" dirty="0">
                <a:solidFill>
                  <a:srgbClr val="465461"/>
                </a:solidFill>
                <a:cs typeface="Times New Roman"/>
              </a:rPr>
              <a:t>                           </a:t>
            </a:r>
            <a:r>
              <a:rPr lang="ru-RU" b="1" spc="-10" dirty="0">
                <a:solidFill>
                  <a:schemeClr val="bg1"/>
                </a:solidFill>
                <a:cs typeface="Times New Roman"/>
              </a:rPr>
              <a:t>г. Барнаул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4572000" cy="646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52400"/>
            <a:ext cx="4495800" cy="635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7" name="Picture 9" descr="https://grizly.club/uploads/posts/2023-02/1675350042_grizly-club-p-klipart-shnurki-43.png"/>
          <p:cNvPicPr>
            <a:picLocks noChangeAspect="1" noChangeArrowheads="1"/>
          </p:cNvPicPr>
          <p:nvPr/>
        </p:nvPicPr>
        <p:blipFill>
          <a:blip r:embed="rId7" cstate="print"/>
          <a:srcRect l="14634" t="10227" r="79094"/>
          <a:stretch>
            <a:fillRect/>
          </a:stretch>
        </p:blipFill>
        <p:spPr bwMode="auto">
          <a:xfrm>
            <a:off x="6934200" y="228600"/>
            <a:ext cx="457200" cy="6248400"/>
          </a:xfrm>
          <a:prstGeom prst="rect">
            <a:avLst/>
          </a:prstGeom>
          <a:noFill/>
        </p:spPr>
      </p:pic>
      <p:pic>
        <p:nvPicPr>
          <p:cNvPr id="16" name="Picture 9" descr="https://grizly.club/uploads/posts/2023-02/1675350042_grizly-club-p-klipart-shnurki-43.png"/>
          <p:cNvPicPr>
            <a:picLocks noChangeAspect="1" noChangeArrowheads="1"/>
          </p:cNvPicPr>
          <p:nvPr/>
        </p:nvPicPr>
        <p:blipFill>
          <a:blip r:embed="rId7" cstate="print"/>
          <a:srcRect l="14634" t="10227" r="79094"/>
          <a:stretch>
            <a:fillRect/>
          </a:stretch>
        </p:blipFill>
        <p:spPr bwMode="auto">
          <a:xfrm>
            <a:off x="1905000" y="228600"/>
            <a:ext cx="45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228600"/>
            <a:ext cx="4525702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228600"/>
            <a:ext cx="452665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https://grizly.club/uploads/posts/2023-02/1675350042_grizly-club-p-klipart-shnurki-43.png"/>
          <p:cNvPicPr>
            <a:picLocks noChangeAspect="1" noChangeArrowheads="1"/>
          </p:cNvPicPr>
          <p:nvPr/>
        </p:nvPicPr>
        <p:blipFill>
          <a:blip r:embed="rId7" cstate="print"/>
          <a:srcRect l="14634" t="10227" r="79094"/>
          <a:stretch>
            <a:fillRect/>
          </a:stretch>
        </p:blipFill>
        <p:spPr bwMode="auto">
          <a:xfrm>
            <a:off x="6934200" y="228600"/>
            <a:ext cx="457200" cy="6248400"/>
          </a:xfrm>
          <a:prstGeom prst="rect">
            <a:avLst/>
          </a:prstGeom>
          <a:noFill/>
        </p:spPr>
      </p:pic>
      <p:pic>
        <p:nvPicPr>
          <p:cNvPr id="16" name="Picture 9" descr="https://grizly.club/uploads/posts/2023-02/1675350042_grizly-club-p-klipart-shnurki-43.png"/>
          <p:cNvPicPr>
            <a:picLocks noChangeAspect="1" noChangeArrowheads="1"/>
          </p:cNvPicPr>
          <p:nvPr/>
        </p:nvPicPr>
        <p:blipFill>
          <a:blip r:embed="rId7" cstate="print"/>
          <a:srcRect l="14634" t="10227" r="79094"/>
          <a:stretch>
            <a:fillRect/>
          </a:stretch>
        </p:blipFill>
        <p:spPr bwMode="auto">
          <a:xfrm>
            <a:off x="1905000" y="228600"/>
            <a:ext cx="45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945" y="228600"/>
            <a:ext cx="4473703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4473704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04800"/>
            <a:ext cx="530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t="50058"/>
          <a:stretch>
            <a:fillRect/>
          </a:stretch>
        </p:blipFill>
        <p:spPr bwMode="auto">
          <a:xfrm>
            <a:off x="6705600" y="4419600"/>
            <a:ext cx="5302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"/>
            <a:ext cx="5208814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4552" y="5638799"/>
            <a:ext cx="914400" cy="1219200"/>
            <a:chOff x="11274552" y="5638799"/>
            <a:chExt cx="914400" cy="1219200"/>
          </a:xfrm>
        </p:grpSpPr>
        <p:sp>
          <p:nvSpPr>
            <p:cNvPr id="3" name="object 3"/>
            <p:cNvSpPr/>
            <p:nvPr/>
          </p:nvSpPr>
          <p:spPr>
            <a:xfrm>
              <a:off x="11579352" y="5638799"/>
              <a:ext cx="609600" cy="1219200"/>
            </a:xfrm>
            <a:custGeom>
              <a:avLst/>
              <a:gdLst/>
              <a:ahLst/>
              <a:cxnLst/>
              <a:rect l="l" t="t" r="r" b="b"/>
              <a:pathLst>
                <a:path w="609600" h="1219200">
                  <a:moveTo>
                    <a:pt x="60960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609600" y="1219199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BA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4552" y="5638799"/>
              <a:ext cx="304800" cy="1219200"/>
            </a:xfrm>
            <a:custGeom>
              <a:avLst/>
              <a:gdLst/>
              <a:ahLst/>
              <a:cxnLst/>
              <a:rect l="l" t="t" r="r" b="b"/>
              <a:pathLst>
                <a:path w="304800" h="1219200">
                  <a:moveTo>
                    <a:pt x="30480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304800" y="12191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6A8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89460" cy="6858761"/>
            <a:chOff x="0" y="0"/>
            <a:chExt cx="12189460" cy="6858761"/>
          </a:xfrm>
        </p:grpSpPr>
        <p:sp>
          <p:nvSpPr>
            <p:cNvPr id="6" name="object 6"/>
            <p:cNvSpPr/>
            <p:nvPr/>
          </p:nvSpPr>
          <p:spPr>
            <a:xfrm>
              <a:off x="12192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609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" y="6858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BA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1219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" y="6858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6A8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38799"/>
              <a:ext cx="12189460" cy="1219200"/>
            </a:xfrm>
            <a:custGeom>
              <a:avLst/>
              <a:gdLst/>
              <a:ahLst/>
              <a:cxnLst/>
              <a:rect l="l" t="t" r="r" b="b"/>
              <a:pathLst>
                <a:path w="12189460" h="1219200">
                  <a:moveTo>
                    <a:pt x="12188952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12188952" y="1219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6A809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74018" y="5639561"/>
              <a:ext cx="0" cy="1219200"/>
            </a:xfrm>
            <a:custGeom>
              <a:avLst/>
              <a:gdLst/>
              <a:ahLst/>
              <a:cxnLst/>
              <a:rect l="l" t="t" r="r" b="b"/>
              <a:pathLst>
                <a:path h="1219200">
                  <a:moveTo>
                    <a:pt x="0" y="0"/>
                  </a:moveTo>
                  <a:lnTo>
                    <a:pt x="0" y="1219199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643371"/>
              <a:ext cx="1216660" cy="1214755"/>
            </a:xfrm>
            <a:custGeom>
              <a:avLst/>
              <a:gdLst/>
              <a:ahLst/>
              <a:cxnLst/>
              <a:rect l="l" t="t" r="r" b="b"/>
              <a:pathLst>
                <a:path w="1216660" h="1214754">
                  <a:moveTo>
                    <a:pt x="1216152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1216152" y="1214627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46546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1219200" y="0"/>
                  </a:moveTo>
                  <a:lnTo>
                    <a:pt x="1219200" y="6857999"/>
                  </a:lnTo>
                </a:path>
                <a:path w="1828800" h="6858000">
                  <a:moveTo>
                    <a:pt x="0" y="5631180"/>
                  </a:moveTo>
                  <a:lnTo>
                    <a:pt x="1828292" y="56311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657" y="6031991"/>
              <a:ext cx="591820" cy="520065"/>
            </a:xfrm>
            <a:custGeom>
              <a:avLst/>
              <a:gdLst/>
              <a:ahLst/>
              <a:cxnLst/>
              <a:rect l="l" t="t" r="r" b="b"/>
              <a:pathLst>
                <a:path w="591819" h="520065">
                  <a:moveTo>
                    <a:pt x="570616" y="0"/>
                  </a:moveTo>
                  <a:lnTo>
                    <a:pt x="122751" y="0"/>
                  </a:lnTo>
                  <a:lnTo>
                    <a:pt x="65721" y="13380"/>
                  </a:lnTo>
                  <a:lnTo>
                    <a:pt x="28574" y="43132"/>
                  </a:lnTo>
                  <a:lnTo>
                    <a:pt x="8172" y="73669"/>
                  </a:lnTo>
                  <a:lnTo>
                    <a:pt x="1377" y="89408"/>
                  </a:lnTo>
                  <a:lnTo>
                    <a:pt x="0" y="97091"/>
                  </a:lnTo>
                  <a:lnTo>
                    <a:pt x="1893" y="104775"/>
                  </a:lnTo>
                  <a:lnTo>
                    <a:pt x="6665" y="111410"/>
                  </a:lnTo>
                  <a:lnTo>
                    <a:pt x="13924" y="115951"/>
                  </a:lnTo>
                  <a:lnTo>
                    <a:pt x="29279" y="115951"/>
                  </a:lnTo>
                  <a:lnTo>
                    <a:pt x="37648" y="111760"/>
                  </a:lnTo>
                  <a:lnTo>
                    <a:pt x="40442" y="101981"/>
                  </a:lnTo>
                  <a:lnTo>
                    <a:pt x="44671" y="92594"/>
                  </a:lnTo>
                  <a:lnTo>
                    <a:pt x="58579" y="71945"/>
                  </a:lnTo>
                  <a:lnTo>
                    <a:pt x="83996" y="51296"/>
                  </a:lnTo>
                  <a:lnTo>
                    <a:pt x="122751" y="41910"/>
                  </a:lnTo>
                  <a:lnTo>
                    <a:pt x="179964" y="41910"/>
                  </a:lnTo>
                  <a:lnTo>
                    <a:pt x="175674" y="115707"/>
                  </a:lnTo>
                  <a:lnTo>
                    <a:pt x="171072" y="166294"/>
                  </a:lnTo>
                  <a:lnTo>
                    <a:pt x="164265" y="221883"/>
                  </a:lnTo>
                  <a:lnTo>
                    <a:pt x="154828" y="279380"/>
                  </a:lnTo>
                  <a:lnTo>
                    <a:pt x="142337" y="335693"/>
                  </a:lnTo>
                  <a:lnTo>
                    <a:pt x="126366" y="387729"/>
                  </a:lnTo>
                  <a:lnTo>
                    <a:pt x="106492" y="432395"/>
                  </a:lnTo>
                  <a:lnTo>
                    <a:pt x="82289" y="466598"/>
                  </a:lnTo>
                  <a:lnTo>
                    <a:pt x="77581" y="473735"/>
                  </a:lnTo>
                  <a:lnTo>
                    <a:pt x="76012" y="481790"/>
                  </a:lnTo>
                  <a:lnTo>
                    <a:pt x="77581" y="489583"/>
                  </a:lnTo>
                  <a:lnTo>
                    <a:pt x="82289" y="495935"/>
                  </a:lnTo>
                  <a:lnTo>
                    <a:pt x="86480" y="500126"/>
                  </a:lnTo>
                  <a:lnTo>
                    <a:pt x="92055" y="501523"/>
                  </a:lnTo>
                  <a:lnTo>
                    <a:pt x="103218" y="501523"/>
                  </a:lnTo>
                  <a:lnTo>
                    <a:pt x="137994" y="461835"/>
                  </a:lnTo>
                  <a:lnTo>
                    <a:pt x="158861" y="418943"/>
                  </a:lnTo>
                  <a:lnTo>
                    <a:pt x="175960" y="369614"/>
                  </a:lnTo>
                  <a:lnTo>
                    <a:pt x="189669" y="316202"/>
                  </a:lnTo>
                  <a:lnTo>
                    <a:pt x="200364" y="261064"/>
                  </a:lnTo>
                  <a:lnTo>
                    <a:pt x="208421" y="206554"/>
                  </a:lnTo>
                  <a:lnTo>
                    <a:pt x="214218" y="155029"/>
                  </a:lnTo>
                  <a:lnTo>
                    <a:pt x="218131" y="108843"/>
                  </a:lnTo>
                  <a:lnTo>
                    <a:pt x="220536" y="70351"/>
                  </a:lnTo>
                  <a:lnTo>
                    <a:pt x="221811" y="41910"/>
                  </a:lnTo>
                  <a:lnTo>
                    <a:pt x="376687" y="41910"/>
                  </a:lnTo>
                  <a:lnTo>
                    <a:pt x="350170" y="377190"/>
                  </a:lnTo>
                  <a:lnTo>
                    <a:pt x="349712" y="391421"/>
                  </a:lnTo>
                  <a:lnTo>
                    <a:pt x="351741" y="422941"/>
                  </a:lnTo>
                  <a:lnTo>
                    <a:pt x="361357" y="461271"/>
                  </a:lnTo>
                  <a:lnTo>
                    <a:pt x="383660" y="495935"/>
                  </a:lnTo>
                  <a:lnTo>
                    <a:pt x="428394" y="518134"/>
                  </a:lnTo>
                  <a:lnTo>
                    <a:pt x="446448" y="519684"/>
                  </a:lnTo>
                  <a:lnTo>
                    <a:pt x="457612" y="519684"/>
                  </a:lnTo>
                  <a:lnTo>
                    <a:pt x="519344" y="493708"/>
                  </a:lnTo>
                  <a:lnTo>
                    <a:pt x="554222" y="451580"/>
                  </a:lnTo>
                  <a:lnTo>
                    <a:pt x="572881" y="411023"/>
                  </a:lnTo>
                  <a:lnTo>
                    <a:pt x="579337" y="382319"/>
                  </a:lnTo>
                  <a:lnTo>
                    <a:pt x="576549" y="374919"/>
                  </a:lnTo>
                  <a:lnTo>
                    <a:pt x="538523" y="381381"/>
                  </a:lnTo>
                  <a:lnTo>
                    <a:pt x="534338" y="395634"/>
                  </a:lnTo>
                  <a:lnTo>
                    <a:pt x="520734" y="426259"/>
                  </a:lnTo>
                  <a:lnTo>
                    <a:pt x="496143" y="458194"/>
                  </a:lnTo>
                  <a:lnTo>
                    <a:pt x="458996" y="476377"/>
                  </a:lnTo>
                  <a:lnTo>
                    <a:pt x="444543" y="477381"/>
                  </a:lnTo>
                  <a:lnTo>
                    <a:pt x="432315" y="476027"/>
                  </a:lnTo>
                  <a:lnTo>
                    <a:pt x="400073" y="445402"/>
                  </a:lnTo>
                  <a:lnTo>
                    <a:pt x="391570" y="397424"/>
                  </a:lnTo>
                  <a:lnTo>
                    <a:pt x="392029" y="379984"/>
                  </a:lnTo>
                  <a:lnTo>
                    <a:pt x="418534" y="41910"/>
                  </a:lnTo>
                  <a:lnTo>
                    <a:pt x="570616" y="41910"/>
                  </a:lnTo>
                  <a:lnTo>
                    <a:pt x="578596" y="40403"/>
                  </a:lnTo>
                  <a:lnTo>
                    <a:pt x="585267" y="36147"/>
                  </a:lnTo>
                  <a:lnTo>
                    <a:pt x="589845" y="29533"/>
                  </a:lnTo>
                  <a:lnTo>
                    <a:pt x="591546" y="20955"/>
                  </a:lnTo>
                  <a:lnTo>
                    <a:pt x="589845" y="12965"/>
                  </a:lnTo>
                  <a:lnTo>
                    <a:pt x="585267" y="6286"/>
                  </a:lnTo>
                  <a:lnTo>
                    <a:pt x="578596" y="1702"/>
                  </a:lnTo>
                  <a:lnTo>
                    <a:pt x="570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657" y="6031991"/>
              <a:ext cx="591820" cy="520065"/>
            </a:xfrm>
            <a:custGeom>
              <a:avLst/>
              <a:gdLst/>
              <a:ahLst/>
              <a:cxnLst/>
              <a:rect l="l" t="t" r="r" b="b"/>
              <a:pathLst>
                <a:path w="591819" h="520065">
                  <a:moveTo>
                    <a:pt x="570616" y="0"/>
                  </a:moveTo>
                  <a:lnTo>
                    <a:pt x="311694" y="0"/>
                  </a:lnTo>
                  <a:lnTo>
                    <a:pt x="178734" y="0"/>
                  </a:lnTo>
                  <a:lnTo>
                    <a:pt x="129749" y="0"/>
                  </a:lnTo>
                  <a:lnTo>
                    <a:pt x="122751" y="0"/>
                  </a:lnTo>
                  <a:lnTo>
                    <a:pt x="65721" y="13380"/>
                  </a:lnTo>
                  <a:lnTo>
                    <a:pt x="28574" y="43132"/>
                  </a:lnTo>
                  <a:lnTo>
                    <a:pt x="8172" y="73669"/>
                  </a:lnTo>
                  <a:lnTo>
                    <a:pt x="1377" y="89408"/>
                  </a:lnTo>
                  <a:lnTo>
                    <a:pt x="0" y="97091"/>
                  </a:lnTo>
                  <a:lnTo>
                    <a:pt x="1893" y="104775"/>
                  </a:lnTo>
                  <a:lnTo>
                    <a:pt x="6665" y="111410"/>
                  </a:lnTo>
                  <a:lnTo>
                    <a:pt x="13924" y="115951"/>
                  </a:lnTo>
                  <a:lnTo>
                    <a:pt x="16718" y="115951"/>
                  </a:lnTo>
                  <a:lnTo>
                    <a:pt x="18115" y="115951"/>
                  </a:lnTo>
                  <a:lnTo>
                    <a:pt x="20909" y="115951"/>
                  </a:lnTo>
                  <a:lnTo>
                    <a:pt x="29279" y="115951"/>
                  </a:lnTo>
                  <a:lnTo>
                    <a:pt x="37648" y="111760"/>
                  </a:lnTo>
                  <a:lnTo>
                    <a:pt x="58579" y="71945"/>
                  </a:lnTo>
                  <a:lnTo>
                    <a:pt x="122751" y="41910"/>
                  </a:lnTo>
                  <a:lnTo>
                    <a:pt x="155827" y="41910"/>
                  </a:lnTo>
                  <a:lnTo>
                    <a:pt x="172813" y="41910"/>
                  </a:lnTo>
                  <a:lnTo>
                    <a:pt x="179070" y="41910"/>
                  </a:lnTo>
                  <a:lnTo>
                    <a:pt x="179964" y="41910"/>
                  </a:lnTo>
                  <a:lnTo>
                    <a:pt x="178497" y="73215"/>
                  </a:lnTo>
                  <a:lnTo>
                    <a:pt x="175674" y="115707"/>
                  </a:lnTo>
                  <a:lnTo>
                    <a:pt x="171072" y="166294"/>
                  </a:lnTo>
                  <a:lnTo>
                    <a:pt x="164265" y="221883"/>
                  </a:lnTo>
                  <a:lnTo>
                    <a:pt x="154828" y="279380"/>
                  </a:lnTo>
                  <a:lnTo>
                    <a:pt x="142337" y="335693"/>
                  </a:lnTo>
                  <a:lnTo>
                    <a:pt x="126366" y="387729"/>
                  </a:lnTo>
                  <a:lnTo>
                    <a:pt x="106492" y="432395"/>
                  </a:lnTo>
                  <a:lnTo>
                    <a:pt x="82289" y="466598"/>
                  </a:lnTo>
                  <a:lnTo>
                    <a:pt x="77581" y="473735"/>
                  </a:lnTo>
                  <a:lnTo>
                    <a:pt x="76012" y="481790"/>
                  </a:lnTo>
                  <a:lnTo>
                    <a:pt x="77581" y="489583"/>
                  </a:lnTo>
                  <a:lnTo>
                    <a:pt x="82289" y="495935"/>
                  </a:lnTo>
                  <a:lnTo>
                    <a:pt x="86480" y="500126"/>
                  </a:lnTo>
                  <a:lnTo>
                    <a:pt x="92055" y="501523"/>
                  </a:lnTo>
                  <a:lnTo>
                    <a:pt x="97643" y="501523"/>
                  </a:lnTo>
                  <a:lnTo>
                    <a:pt x="103218" y="501523"/>
                  </a:lnTo>
                  <a:lnTo>
                    <a:pt x="137994" y="461835"/>
                  </a:lnTo>
                  <a:lnTo>
                    <a:pt x="158861" y="418943"/>
                  </a:lnTo>
                  <a:lnTo>
                    <a:pt x="175960" y="369614"/>
                  </a:lnTo>
                  <a:lnTo>
                    <a:pt x="189669" y="316202"/>
                  </a:lnTo>
                  <a:lnTo>
                    <a:pt x="200364" y="261064"/>
                  </a:lnTo>
                  <a:lnTo>
                    <a:pt x="208421" y="206554"/>
                  </a:lnTo>
                  <a:lnTo>
                    <a:pt x="214218" y="155029"/>
                  </a:lnTo>
                  <a:lnTo>
                    <a:pt x="218131" y="108843"/>
                  </a:lnTo>
                  <a:lnTo>
                    <a:pt x="220536" y="70351"/>
                  </a:lnTo>
                  <a:lnTo>
                    <a:pt x="221811" y="41910"/>
                  </a:lnTo>
                  <a:lnTo>
                    <a:pt x="311349" y="41910"/>
                  </a:lnTo>
                  <a:lnTo>
                    <a:pt x="357328" y="41910"/>
                  </a:lnTo>
                  <a:lnTo>
                    <a:pt x="374267" y="41910"/>
                  </a:lnTo>
                  <a:lnTo>
                    <a:pt x="376687" y="41910"/>
                  </a:lnTo>
                  <a:lnTo>
                    <a:pt x="361357" y="235743"/>
                  </a:lnTo>
                  <a:lnTo>
                    <a:pt x="353484" y="335280"/>
                  </a:lnTo>
                  <a:lnTo>
                    <a:pt x="350584" y="371951"/>
                  </a:lnTo>
                  <a:lnTo>
                    <a:pt x="350170" y="377190"/>
                  </a:lnTo>
                  <a:lnTo>
                    <a:pt x="351741" y="422941"/>
                  </a:lnTo>
                  <a:lnTo>
                    <a:pt x="361357" y="461271"/>
                  </a:lnTo>
                  <a:lnTo>
                    <a:pt x="383660" y="495935"/>
                  </a:lnTo>
                  <a:lnTo>
                    <a:pt x="428394" y="518134"/>
                  </a:lnTo>
                  <a:lnTo>
                    <a:pt x="446448" y="519684"/>
                  </a:lnTo>
                  <a:lnTo>
                    <a:pt x="452024" y="519684"/>
                  </a:lnTo>
                  <a:lnTo>
                    <a:pt x="457612" y="519684"/>
                  </a:lnTo>
                  <a:lnTo>
                    <a:pt x="519344" y="493708"/>
                  </a:lnTo>
                  <a:lnTo>
                    <a:pt x="554222" y="451580"/>
                  </a:lnTo>
                  <a:lnTo>
                    <a:pt x="572881" y="411023"/>
                  </a:lnTo>
                  <a:lnTo>
                    <a:pt x="579337" y="382319"/>
                  </a:lnTo>
                  <a:lnTo>
                    <a:pt x="576549" y="374919"/>
                  </a:lnTo>
                  <a:lnTo>
                    <a:pt x="571144" y="369353"/>
                  </a:lnTo>
                  <a:lnTo>
                    <a:pt x="563644" y="366014"/>
                  </a:lnTo>
                  <a:lnTo>
                    <a:pt x="555402" y="365664"/>
                  </a:lnTo>
                  <a:lnTo>
                    <a:pt x="547945" y="368458"/>
                  </a:lnTo>
                  <a:lnTo>
                    <a:pt x="542057" y="373872"/>
                  </a:lnTo>
                  <a:lnTo>
                    <a:pt x="538523" y="381381"/>
                  </a:lnTo>
                  <a:lnTo>
                    <a:pt x="534338" y="395634"/>
                  </a:lnTo>
                  <a:lnTo>
                    <a:pt x="520734" y="426259"/>
                  </a:lnTo>
                  <a:lnTo>
                    <a:pt x="496143" y="458194"/>
                  </a:lnTo>
                  <a:lnTo>
                    <a:pt x="458996" y="476377"/>
                  </a:lnTo>
                  <a:lnTo>
                    <a:pt x="444543" y="477381"/>
                  </a:lnTo>
                  <a:lnTo>
                    <a:pt x="432315" y="476027"/>
                  </a:lnTo>
                  <a:lnTo>
                    <a:pt x="400073" y="445402"/>
                  </a:lnTo>
                  <a:lnTo>
                    <a:pt x="391570" y="397424"/>
                  </a:lnTo>
                  <a:lnTo>
                    <a:pt x="392029" y="379984"/>
                  </a:lnTo>
                  <a:lnTo>
                    <a:pt x="407352" y="184534"/>
                  </a:lnTo>
                  <a:lnTo>
                    <a:pt x="415221" y="84169"/>
                  </a:lnTo>
                  <a:lnTo>
                    <a:pt x="418120" y="47192"/>
                  </a:lnTo>
                  <a:lnTo>
                    <a:pt x="418534" y="41910"/>
                  </a:lnTo>
                  <a:lnTo>
                    <a:pt x="506456" y="41910"/>
                  </a:lnTo>
                  <a:lnTo>
                    <a:pt x="551606" y="41910"/>
                  </a:lnTo>
                  <a:lnTo>
                    <a:pt x="568240" y="41910"/>
                  </a:lnTo>
                  <a:lnTo>
                    <a:pt x="570616" y="41910"/>
                  </a:lnTo>
                  <a:lnTo>
                    <a:pt x="578596" y="40403"/>
                  </a:lnTo>
                  <a:lnTo>
                    <a:pt x="585267" y="36147"/>
                  </a:lnTo>
                  <a:lnTo>
                    <a:pt x="589845" y="29533"/>
                  </a:lnTo>
                  <a:lnTo>
                    <a:pt x="591546" y="20955"/>
                  </a:lnTo>
                  <a:lnTo>
                    <a:pt x="589845" y="12965"/>
                  </a:lnTo>
                  <a:lnTo>
                    <a:pt x="585267" y="6286"/>
                  </a:lnTo>
                  <a:lnTo>
                    <a:pt x="578596" y="1702"/>
                  </a:lnTo>
                  <a:lnTo>
                    <a:pt x="570616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38800"/>
              <a:ext cx="2057400" cy="12192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994607" y="1484327"/>
            <a:ext cx="9446895" cy="103707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r>
              <a:rPr lang="ru-RU" sz="3200" dirty="0">
                <a:solidFill>
                  <a:srgbClr val="FF0000"/>
                </a:solidFill>
                <a:latin typeface="Impact"/>
                <a:cs typeface="Impact"/>
              </a:rPr>
              <a:t>Благодарим за внимание!</a:t>
            </a:r>
            <a:endParaRPr lang="ru-RU" i="1" dirty="0"/>
          </a:p>
          <a:p>
            <a:pPr marL="12700" marR="5080" indent="1270" algn="ctr">
              <a:lnSpc>
                <a:spcPct val="90000"/>
              </a:lnSpc>
              <a:spcBef>
                <a:spcPts val="575"/>
              </a:spcBef>
              <a:tabLst>
                <a:tab pos="2367915" algn="l"/>
                <a:tab pos="3997960" algn="l"/>
              </a:tabLst>
            </a:pPr>
            <a:endParaRPr sz="3200" dirty="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9000" y="2057400"/>
            <a:ext cx="6878320" cy="36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280"/>
              </a:lnSpc>
              <a:spcBef>
                <a:spcPts val="100"/>
              </a:spcBef>
            </a:pPr>
            <a:endParaRPr lang="ru-RU" sz="2000" b="1" spc="-5" dirty="0">
              <a:solidFill>
                <a:srgbClr val="465461"/>
              </a:solidFill>
              <a:latin typeface="Times New Roman"/>
              <a:cs typeface="Times New Roman"/>
            </a:endParaRP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</a:rPr>
              <a:t>Контакты:</a:t>
            </a: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</a:rPr>
              <a:t>Алтайский край г.Барнаул, ул. Червонная, 8</a:t>
            </a: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</a:rPr>
              <a:t>Тел. 8(3852) 360390</a:t>
            </a:r>
          </a:p>
          <a:p>
            <a:r>
              <a:rPr lang="ru-RU" sz="2000" b="1" spc="-5" dirty="0" err="1">
                <a:solidFill>
                  <a:srgbClr val="465461"/>
                </a:solidFill>
                <a:latin typeface="Times New Roman"/>
                <a:cs typeface="Times New Roman"/>
              </a:rPr>
              <a:t>е-mail</a:t>
            </a: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</a:rPr>
              <a:t>: </a:t>
            </a: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  <a:hlinkClick r:id="rId3"/>
              </a:rPr>
              <a:t>madou.istoki2011@yandex.ru</a:t>
            </a:r>
            <a:endParaRPr lang="ru-RU" sz="2000" b="1" spc="-5" dirty="0">
              <a:solidFill>
                <a:srgbClr val="465461"/>
              </a:solidFill>
              <a:latin typeface="Times New Roman"/>
              <a:cs typeface="Times New Roman"/>
            </a:endParaRPr>
          </a:p>
          <a:p>
            <a:endParaRPr lang="ru-RU" sz="2000" b="1" spc="-5" dirty="0">
              <a:solidFill>
                <a:srgbClr val="465461"/>
              </a:solidFill>
              <a:latin typeface="Times New Roman"/>
              <a:cs typeface="Times New Roman"/>
            </a:endParaRP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465461"/>
                </a:solidFill>
                <a:latin typeface="Times New Roman"/>
                <a:cs typeface="Times New Roman"/>
              </a:rPr>
              <a:t>Бочкарева Татьяна Валерьевна, </a:t>
            </a:r>
            <a:r>
              <a:rPr lang="ru-RU" sz="2000" spc="-10" dirty="0">
                <a:solidFill>
                  <a:srgbClr val="465461"/>
                </a:solidFill>
                <a:latin typeface="Times New Roman"/>
                <a:cs typeface="Times New Roman"/>
              </a:rPr>
              <a:t>заведующий </a:t>
            </a:r>
          </a:p>
          <a:p>
            <a:pPr marR="5080">
              <a:lnSpc>
                <a:spcPts val="228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465461"/>
                </a:solidFill>
                <a:latin typeface="Times New Roman"/>
                <a:cs typeface="Times New Roman"/>
              </a:rPr>
              <a:t>МАДОУ «Детский сад № 261 «Истоки»</a:t>
            </a:r>
          </a:p>
          <a:p>
            <a:pPr marR="6350">
              <a:lnSpc>
                <a:spcPts val="2160"/>
              </a:lnSpc>
            </a:pPr>
            <a:r>
              <a:rPr lang="ru-RU" sz="2000" b="1" spc="-10" dirty="0">
                <a:solidFill>
                  <a:srgbClr val="465461"/>
                </a:solidFill>
                <a:latin typeface="Times New Roman"/>
                <a:cs typeface="Times New Roman"/>
              </a:rPr>
              <a:t>Давыдова Ольга Сергеевна</a:t>
            </a:r>
            <a:r>
              <a:rPr lang="ru-RU" sz="2000" spc="-10" dirty="0">
                <a:solidFill>
                  <a:srgbClr val="465461"/>
                </a:solidFill>
                <a:latin typeface="Times New Roman"/>
                <a:cs typeface="Times New Roman"/>
              </a:rPr>
              <a:t>, старший воспитатель </a:t>
            </a:r>
          </a:p>
          <a:p>
            <a:pPr marR="6350">
              <a:lnSpc>
                <a:spcPts val="2160"/>
              </a:lnSpc>
            </a:pPr>
            <a:r>
              <a:rPr lang="ru-RU" sz="2000" spc="-10" dirty="0">
                <a:solidFill>
                  <a:srgbClr val="465461"/>
                </a:solidFill>
                <a:latin typeface="Times New Roman"/>
                <a:cs typeface="Times New Roman"/>
              </a:rPr>
              <a:t>МАДОУ «Детский сад № 261 «Истоки»</a:t>
            </a:r>
            <a:endParaRPr sz="2000" dirty="0">
              <a:latin typeface="Times New Roman"/>
              <a:cs typeface="Times New Roman"/>
            </a:endParaRPr>
          </a:p>
          <a:p>
            <a:pPr marR="6350">
              <a:lnSpc>
                <a:spcPts val="2280"/>
              </a:lnSpc>
            </a:pPr>
            <a:endParaRPr lang="ru-RU" sz="2000" dirty="0">
              <a:solidFill>
                <a:srgbClr val="465461"/>
              </a:solidFill>
              <a:latin typeface="Times New Roman"/>
              <a:cs typeface="Times New Roman"/>
            </a:endParaRPr>
          </a:p>
          <a:p>
            <a:pPr marR="6350">
              <a:lnSpc>
                <a:spcPts val="2280"/>
              </a:lnSpc>
            </a:pPr>
            <a:r>
              <a:rPr lang="ru-RU" sz="2000" dirty="0">
                <a:solidFill>
                  <a:srgbClr val="465461"/>
                </a:solidFill>
                <a:latin typeface="Times New Roman"/>
                <a:cs typeface="Times New Roman"/>
              </a:rPr>
              <a:t>29</a:t>
            </a:r>
            <a:r>
              <a:rPr sz="2000" dirty="0">
                <a:solidFill>
                  <a:srgbClr val="465461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>
                <a:solidFill>
                  <a:srgbClr val="465461"/>
                </a:solidFill>
                <a:latin typeface="Times New Roman"/>
                <a:cs typeface="Times New Roman"/>
              </a:rPr>
              <a:t>11</a:t>
            </a:r>
            <a:r>
              <a:rPr sz="2000" dirty="0">
                <a:solidFill>
                  <a:srgbClr val="465461"/>
                </a:solidFill>
                <a:latin typeface="Times New Roman"/>
                <a:cs typeface="Times New Roman"/>
              </a:rPr>
              <a:t>.2024</a:t>
            </a:r>
            <a:r>
              <a:rPr sz="2000" spc="-105" dirty="0">
                <a:solidFill>
                  <a:srgbClr val="465461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465461"/>
                </a:solidFill>
                <a:latin typeface="Times New Roman"/>
                <a:cs typeface="Times New Roman"/>
              </a:rPr>
              <a:t>г.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9" name="Рисунок 18" descr="МАДОУ Детский сад №26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897128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10" marR="5080" indent="-55244" algn="ctr">
              <a:lnSpc>
                <a:spcPts val="3890"/>
              </a:lnSpc>
              <a:spcBef>
                <a:spcPts val="585"/>
              </a:spcBef>
              <a:tabLst>
                <a:tab pos="6164580" algn="l"/>
              </a:tabLst>
            </a:pPr>
            <a:r>
              <a:rPr lang="ru-RU" sz="3200" b="0" kern="1200" dirty="0">
                <a:latin typeface="Impact"/>
                <a:ea typeface="+mn-ea"/>
                <a:cs typeface="Impact"/>
              </a:rPr>
              <a:t>Единое образовательное пространство  на территории Российской Федерации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19200" y="1265380"/>
            <a:ext cx="105097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5340" algn="just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Федеральный </a:t>
            </a:r>
            <a:r>
              <a:rPr lang="ru-RU" sz="2800" b="1" spc="-10" dirty="0">
                <a:solidFill>
                  <a:srgbClr val="465461"/>
                </a:solidFill>
                <a:latin typeface="Trebuchet MS"/>
                <a:cs typeface="Trebuchet MS"/>
              </a:rPr>
              <a:t>закон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от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29.12.2012 N 273-ФЗ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(ред. от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25.12.2023)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"Об образовании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в </a:t>
            </a:r>
            <a:r>
              <a:rPr lang="ru-RU" sz="2800" b="1" spc="-53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Российской</a:t>
            </a:r>
            <a:r>
              <a:rPr lang="ru-RU" sz="2800" b="1" spc="3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Федерации" (с </a:t>
            </a:r>
            <a:r>
              <a:rPr lang="ru-RU" sz="2800" b="1" spc="-5" dirty="0" err="1">
                <a:solidFill>
                  <a:srgbClr val="465461"/>
                </a:solidFill>
                <a:latin typeface="Trebuchet MS"/>
                <a:cs typeface="Trebuchet MS"/>
              </a:rPr>
              <a:t>изм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.</a:t>
            </a:r>
            <a:r>
              <a:rPr lang="ru-RU" sz="2800" b="1" spc="1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и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 доп.,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вступ.</a:t>
            </a:r>
            <a:r>
              <a:rPr lang="ru-RU" sz="2800" b="1" spc="-15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в</a:t>
            </a:r>
            <a:r>
              <a:rPr lang="ru-RU" sz="2800" b="1" spc="-2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spc="-5" dirty="0">
                <a:solidFill>
                  <a:srgbClr val="465461"/>
                </a:solidFill>
                <a:latin typeface="Trebuchet MS"/>
                <a:cs typeface="Trebuchet MS"/>
              </a:rPr>
              <a:t>силу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с</a:t>
            </a:r>
            <a:r>
              <a:rPr lang="ru-RU" sz="2800" b="1" spc="-1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b="1" dirty="0">
                <a:solidFill>
                  <a:srgbClr val="465461"/>
                </a:solidFill>
                <a:latin typeface="Trebuchet MS"/>
                <a:cs typeface="Trebuchet MS"/>
              </a:rPr>
              <a:t>01.01.2024)</a:t>
            </a:r>
            <a:endParaRPr lang="ru-RU"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28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Ст3.п.4 единство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обучения и воспитания,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образовательного пространства на территории Российской </a:t>
            </a:r>
            <a:r>
              <a:rPr lang="ru-RU" sz="2800" spc="-53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Федерации,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защита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и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развитие этнокультурных особенностей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и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традиций народов Российской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 Федерации в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условиях многонационального государства; (в ред. Федерального закона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от </a:t>
            </a:r>
            <a:r>
              <a:rPr lang="ru-RU" sz="2800" spc="5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spc="-5" dirty="0">
                <a:solidFill>
                  <a:srgbClr val="465461"/>
                </a:solidFill>
                <a:latin typeface="Trebuchet MS"/>
                <a:cs typeface="Trebuchet MS"/>
              </a:rPr>
              <a:t>04.08.2023</a:t>
            </a:r>
            <a:r>
              <a:rPr lang="ru-RU" sz="2800" spc="2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N</a:t>
            </a:r>
            <a:r>
              <a:rPr lang="ru-RU" sz="2800" spc="-15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lang="ru-RU" sz="2800" dirty="0">
                <a:solidFill>
                  <a:srgbClr val="465461"/>
                </a:solidFill>
                <a:latin typeface="Trebuchet MS"/>
                <a:cs typeface="Trebuchet MS"/>
              </a:rPr>
              <a:t>479-ФЗ)</a:t>
            </a:r>
            <a:endParaRPr lang="ru-RU" sz="2800" dirty="0">
              <a:latin typeface="Trebuchet MS"/>
              <a:cs typeface="Trebuchet MS"/>
            </a:endParaRPr>
          </a:p>
        </p:txBody>
      </p:sp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5638800"/>
            <a:ext cx="897128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10" marR="5080" indent="-55244" algn="ctr">
              <a:lnSpc>
                <a:spcPts val="3890"/>
              </a:lnSpc>
              <a:spcBef>
                <a:spcPts val="585"/>
              </a:spcBef>
              <a:tabLst>
                <a:tab pos="6164580" algn="l"/>
              </a:tabLst>
            </a:pPr>
            <a:r>
              <a:rPr lang="ru-RU" sz="3200" b="0" kern="1200" dirty="0">
                <a:latin typeface="Impact"/>
                <a:ea typeface="+mn-ea"/>
                <a:cs typeface="Impact"/>
              </a:rPr>
              <a:t>Единое образовательное пространство  на территории Российской Федерации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Купить Федеральная образовательная программа дошкольного образования  00-00017325 в магазине развивающих игрушек Детский с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312991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ject 6"/>
          <p:cNvPicPr/>
          <p:nvPr/>
        </p:nvPicPr>
        <p:blipFill>
          <a:blip r:embed="rId5" cstate="print"/>
          <a:srcRect l="17842" r="17695"/>
          <a:stretch>
            <a:fillRect/>
          </a:stretch>
        </p:blipFill>
        <p:spPr>
          <a:xfrm>
            <a:off x="8534400" y="228600"/>
            <a:ext cx="3124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24400" y="990600"/>
            <a:ext cx="3581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5486400"/>
            <a:ext cx="2057400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28600"/>
            <a:ext cx="4710731" cy="627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72400" y="304800"/>
            <a:ext cx="38041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В основе – УМК образовательной программы ДО МАДОУ;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Пошаговые алгоритмы занятий по 5 образовательным областям;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Удобный формат;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Свободная комплектация карточек;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Одинаковая структура карточек;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Задания на повторение темы в течение режимных моментов дня;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solidFill>
                <a:srgbClr val="46546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pc="-5" dirty="0">
                <a:solidFill>
                  <a:srgbClr val="465461"/>
                </a:solidFill>
                <a:latin typeface="Trebuchet MS"/>
                <a:cs typeface="Trebuchet MS"/>
              </a:rPr>
              <a:t> Эмоциональная составляющая рефлексии деятельности.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</a:pPr>
            <a:endParaRPr lang="ru-RU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33600" y="0"/>
            <a:ext cx="10058400" cy="6858000"/>
          </a:xfrm>
          <a:prstGeom prst="rect">
            <a:avLst/>
          </a:prstGeom>
          <a:solidFill>
            <a:srgbClr val="8E9BB0"/>
          </a:solidFill>
          <a:ln>
            <a:solidFill>
              <a:srgbClr val="8E9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5638800"/>
            <a:ext cx="2057400" cy="1219200"/>
          </a:xfrm>
          <a:prstGeom prst="rect">
            <a:avLst/>
          </a:prstGeom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 l="4254" t="5042" r="39025" b="28152"/>
          <a:stretch>
            <a:fillRect/>
          </a:stretch>
        </p:blipFill>
        <p:spPr bwMode="auto">
          <a:xfrm>
            <a:off x="2438400" y="228600"/>
            <a:ext cx="9316528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33600" y="0"/>
            <a:ext cx="10058400" cy="6858000"/>
          </a:xfrm>
          <a:prstGeom prst="rect">
            <a:avLst/>
          </a:prstGeom>
          <a:solidFill>
            <a:srgbClr val="8E9BB0"/>
          </a:solidFill>
          <a:ln>
            <a:solidFill>
              <a:srgbClr val="8E9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5638800"/>
            <a:ext cx="2057400" cy="121920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 l="18549" t="9160" r="15500" b="6568"/>
          <a:stretch>
            <a:fillRect/>
          </a:stretch>
        </p:blipFill>
        <p:spPr bwMode="auto">
          <a:xfrm>
            <a:off x="2667000" y="164306"/>
            <a:ext cx="8955157" cy="643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362200" y="6096000"/>
            <a:ext cx="8971280" cy="5352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10" marR="5080" indent="-55244" algn="ctr">
              <a:lnSpc>
                <a:spcPts val="3890"/>
              </a:lnSpc>
              <a:spcBef>
                <a:spcPts val="585"/>
              </a:spcBef>
              <a:tabLst>
                <a:tab pos="6164580" algn="l"/>
              </a:tabLst>
            </a:pPr>
            <a:r>
              <a:rPr lang="ru-RU" sz="3200" b="0" kern="1200" dirty="0">
                <a:latin typeface="Impact"/>
                <a:ea typeface="+mn-ea"/>
                <a:cs typeface="Impact"/>
              </a:rPr>
              <a:t>Проект «Готовим как в детском саду»</a:t>
            </a:r>
          </a:p>
        </p:txBody>
      </p:sp>
      <p:pic>
        <p:nvPicPr>
          <p:cNvPr id="1026" name="Picture 2" descr="C:\Users\Пользователь\Downloads\конкурс Кулинаров Исто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81000"/>
            <a:ext cx="3962400" cy="560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Пользователь\Downloads\конкурс Кулинаров Истоки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"/>
            <a:ext cx="3962400" cy="560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096000"/>
            <a:ext cx="8971280" cy="5352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10" marR="5080" indent="-55244" algn="ctr">
              <a:lnSpc>
                <a:spcPts val="3890"/>
              </a:lnSpc>
              <a:spcBef>
                <a:spcPts val="585"/>
              </a:spcBef>
              <a:tabLst>
                <a:tab pos="6164580" algn="l"/>
              </a:tabLst>
            </a:pPr>
            <a:r>
              <a:rPr lang="ru-RU" sz="3200" b="0" kern="1200" dirty="0">
                <a:latin typeface="Impact"/>
                <a:ea typeface="+mn-ea"/>
                <a:cs typeface="Impact"/>
              </a:rPr>
              <a:t>Проект «Готовим как в детском саду»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34821" name="Picture 5" descr="C:\Users\Olga\Downloads\5424848406054034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52400"/>
            <a:ext cx="8686800" cy="578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096000"/>
            <a:ext cx="8971280" cy="5352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10" marR="5080" indent="-55244" algn="ctr">
              <a:lnSpc>
                <a:spcPts val="3890"/>
              </a:lnSpc>
              <a:spcBef>
                <a:spcPts val="585"/>
              </a:spcBef>
              <a:tabLst>
                <a:tab pos="6164580" algn="l"/>
              </a:tabLst>
            </a:pPr>
            <a:r>
              <a:rPr lang="ru-RU" sz="3200" b="0" kern="1200" dirty="0">
                <a:latin typeface="Impact"/>
                <a:ea typeface="+mn-ea"/>
                <a:cs typeface="Impact"/>
              </a:rPr>
              <a:t>Проект «Готовим как в детском саду»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8979" y="5249732"/>
            <a:ext cx="2247821" cy="1608268"/>
          </a:xfrm>
          <a:prstGeom prst="rect">
            <a:avLst/>
          </a:prstGeom>
        </p:spPr>
      </p:pic>
      <p:pic>
        <p:nvPicPr>
          <p:cNvPr id="9" name="Рисунок 8" descr="МАДОУ Детский сад №2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2057400" cy="1219200"/>
          </a:xfrm>
          <a:prstGeom prst="rect">
            <a:avLst/>
          </a:prstGeom>
        </p:spPr>
      </p:pic>
      <p:pic>
        <p:nvPicPr>
          <p:cNvPr id="35842" name="Picture 2" descr="C:\Users\Olga\Downloads\542280480907499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52400"/>
            <a:ext cx="3733800" cy="576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C:\Users\Olga\Downloads\5424773321435769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"/>
            <a:ext cx="43434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308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Impact</vt:lpstr>
      <vt:lpstr>Times New Roman</vt:lpstr>
      <vt:lpstr>Trebuchet MS</vt:lpstr>
      <vt:lpstr>Wingdings</vt:lpstr>
      <vt:lpstr>Office Theme</vt:lpstr>
      <vt:lpstr>Педагогический марафон  «Пилотная апробация единой программы просветительской деятельности для родителей  детей, посещающих дошкольные образовательные организации»  </vt:lpstr>
      <vt:lpstr>Единое образовательное пространство  на территории Российской Федерации</vt:lpstr>
      <vt:lpstr>Единое образовательное пространство  на территории Российской Федерации</vt:lpstr>
      <vt:lpstr>Презентация PowerPoint</vt:lpstr>
      <vt:lpstr>Презентация PowerPoint</vt:lpstr>
      <vt:lpstr>Презентация PowerPoint</vt:lpstr>
      <vt:lpstr>Проект «Готовим как в детском саду»</vt:lpstr>
      <vt:lpstr>Проект «Готовим как в детском саду»</vt:lpstr>
      <vt:lpstr>Проект «Готовим как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познавательного развития детей дошкольного возраста в аспекте ФГОС</dc:title>
  <dc:creator>svetlana</dc:creator>
  <cp:lastModifiedBy>Людмила Владимировна Домнич</cp:lastModifiedBy>
  <cp:revision>63</cp:revision>
  <dcterms:created xsi:type="dcterms:W3CDTF">2024-11-21T08:07:52Z</dcterms:created>
  <dcterms:modified xsi:type="dcterms:W3CDTF">2024-11-27T02:22:19Z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2024-11-21T00:00:00Z</vt:filetime>
  </property>
</Properties>
</file>