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>
      <p:cViewPr varScale="1">
        <p:scale>
          <a:sx n="118" d="100"/>
          <a:sy n="118" d="100"/>
        </p:scale>
        <p:origin x="114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00972-532F-4C5F-9BE3-28E41A7B343B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93BAB-D80F-4590-95C5-5EA2BCBBA153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779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00972-532F-4C5F-9BE3-28E41A7B343B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93BAB-D80F-4590-95C5-5EA2BCBBA1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6024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00972-532F-4C5F-9BE3-28E41A7B343B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93BAB-D80F-4590-95C5-5EA2BCBBA1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4780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00972-532F-4C5F-9BE3-28E41A7B343B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93BAB-D80F-4590-95C5-5EA2BCBBA153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43586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00972-532F-4C5F-9BE3-28E41A7B343B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93BAB-D80F-4590-95C5-5EA2BCBBA1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69351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00972-532F-4C5F-9BE3-28E41A7B343B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93BAB-D80F-4590-95C5-5EA2BCBBA153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171812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00972-532F-4C5F-9BE3-28E41A7B343B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93BAB-D80F-4590-95C5-5EA2BCBBA1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9841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00972-532F-4C5F-9BE3-28E41A7B343B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93BAB-D80F-4590-95C5-5EA2BCBBA1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6701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00972-532F-4C5F-9BE3-28E41A7B343B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93BAB-D80F-4590-95C5-5EA2BCBBA1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2677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00972-532F-4C5F-9BE3-28E41A7B343B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93BAB-D80F-4590-95C5-5EA2BCBBA1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694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00972-532F-4C5F-9BE3-28E41A7B343B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93BAB-D80F-4590-95C5-5EA2BCBBA1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941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00972-532F-4C5F-9BE3-28E41A7B343B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93BAB-D80F-4590-95C5-5EA2BCBBA1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0037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00972-532F-4C5F-9BE3-28E41A7B343B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93BAB-D80F-4590-95C5-5EA2BCBBA1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673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00972-532F-4C5F-9BE3-28E41A7B343B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93BAB-D80F-4590-95C5-5EA2BCBBA1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2612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00972-532F-4C5F-9BE3-28E41A7B343B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93BAB-D80F-4590-95C5-5EA2BCBBA1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0961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00972-532F-4C5F-9BE3-28E41A7B343B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93BAB-D80F-4590-95C5-5EA2BCBBA1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879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00972-532F-4C5F-9BE3-28E41A7B343B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793BAB-D80F-4590-95C5-5EA2BCBBA1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7784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39500972-532F-4C5F-9BE3-28E41A7B343B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30793BAB-D80F-4590-95C5-5EA2BCBBA1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43350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Сроки прохождения ПМПК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Быкова М.Б., заведующий ЦПМПК, КГБУ «Алтайский краевой центр ППМС-помощи»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82084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Важно: при переходе с одного уровня на другой нельзя пропустить срок до 1 сентября !!!</a:t>
            </a:r>
            <a:br>
              <a:rPr lang="ru-RU" sz="2400" dirty="0" smtClean="0"/>
            </a:br>
            <a:r>
              <a:rPr lang="ru-RU" sz="2400" dirty="0" smtClean="0"/>
              <a:t>Если вовремя не пройти ПМПК ребенок теряет статус ОВЗ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 дошкольном возрасте, в 1 классе ПМПК обследует детей в любое время по желанию родителей, направлению медицинской, образовательной </a:t>
            </a:r>
            <a:r>
              <a:rPr lang="ru-RU" dirty="0" smtClean="0">
                <a:solidFill>
                  <a:schemeClr val="bg1"/>
                </a:solidFill>
              </a:rPr>
              <a:t>организации. 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Посещение ПМПК обязательно для ребенка с ОВЗ при переходе с одного уровня обучения на другой уровень. 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Например, при переходе в 5 класс ребенок до 1 сентября должен пройти ПМПК для подтверждения статуса ОВЗ. </a:t>
            </a:r>
            <a:endParaRPr lang="ru-RU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Четвероклассников </a:t>
            </a:r>
            <a:r>
              <a:rPr lang="ru-RU" dirty="0" smtClean="0">
                <a:solidFill>
                  <a:schemeClr val="bg1"/>
                </a:solidFill>
              </a:rPr>
              <a:t>ПМПК может уже смотреть после 3 четверти при условии положительной аттестации в 1-3 четвертях. Таким образом, в этом случае дается 4 месяца до 1 сентября. На начало учебного года в школе уже должно быть заключение ПМПК с подтверждением по какой программе ребенок будет учиться на уровне основного общего образования. Для прохождения ПМПК родителей надо заранее известить о подготовке выписки из медицинской (амбулаторной) карты с заключениями врачей – психиатра, педиатра, невролога, отоларинголога, офтальмолога и врачей, у которых ребенок стоит на диспансерном учете. Выписка действительна 6 месяцев со дня оформления. </a:t>
            </a:r>
          </a:p>
        </p:txBody>
      </p:sp>
    </p:spTree>
    <p:extLst>
      <p:ext uri="{BB962C8B-B14F-4D97-AF65-F5344CB8AC3E}">
        <p14:creationId xmlns:p14="http://schemas.microsoft.com/office/powerpoint/2010/main" val="32014368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 переходе на уровень </a:t>
            </a:r>
            <a:r>
              <a:rPr lang="ru-RU" dirty="0" err="1" smtClean="0"/>
              <a:t>соо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Обучающиеся глухие, слабослышащие, слепые, слабовидящие, с нарушением опорно-двигательного аппарата, с РАС могут подтвердить статус с ОВЗ при переходе на </a:t>
            </a:r>
            <a:r>
              <a:rPr lang="ru-RU" dirty="0" smtClean="0">
                <a:solidFill>
                  <a:schemeClr val="bg1"/>
                </a:solidFill>
              </a:rPr>
              <a:t>уровень среднего </a:t>
            </a:r>
            <a:r>
              <a:rPr lang="ru-RU" dirty="0" smtClean="0">
                <a:solidFill>
                  <a:schemeClr val="bg1"/>
                </a:solidFill>
              </a:rPr>
              <a:t>общего образования до 1 сентября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АООП для обучающихся с ТНР и ЗПР заканчивается уровнем основного общего образования. На уровне СОО АООП для ЗПР и ТНР нет. 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36141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Если у ребенка фиксируется стойкая неуспеваемость по ряду предметов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Если по каким то причинам специалисты </a:t>
            </a:r>
            <a:r>
              <a:rPr lang="ru-RU" dirty="0" err="1" smtClean="0">
                <a:solidFill>
                  <a:schemeClr val="bg1"/>
                </a:solidFill>
              </a:rPr>
              <a:t>ППк</a:t>
            </a:r>
            <a:r>
              <a:rPr lang="ru-RU" dirty="0" smtClean="0">
                <a:solidFill>
                  <a:schemeClr val="bg1"/>
                </a:solidFill>
              </a:rPr>
              <a:t> не выявили у ребенка отклонений в развитии, то со 2 класса начинается оценивание ребенка в соответствии с тем объемом знаний, умений и навыков, которые указаны в ООП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Если у ребенка фиксируется неуспеваемость по учебным предметам, то родителям (законным представителям) предлагается пройти ПМПК в конце учебного года. При согласии родителей в решении педсовета указывается, что решение о переводе ребенка в следующий класс откладывается до посещения им ПМПК. В этом случае родители (законные представители) должны посетить ПМПК до 1 сентября.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В случае несогласия родителей посетить ПМПК по итогам учебного года ребенок переводится условно в следующий класс. Желательно, чтобы в этом случае контрольные работы были проведены в 1 четверти. При отрицательной динамике родителям (законным представителям) вновь предлагают пройти ПМПК. Если родители и в этом случае отказались от ПМПК, то ребенок возвращается в предыдущий класс и продолжает обучение по ООП. 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61608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Пмпк</a:t>
            </a:r>
            <a:r>
              <a:rPr lang="ru-RU" dirty="0" smtClean="0"/>
              <a:t> для создания условий при проведении ГИА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Для обучающегося с ОВЗ необходимо пройти ПМПК в выпускном классе для создания условий при проведении ГИА с ноября по февраль текущего учебного года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Обратите внимание на учебный план, по которому учится ребенок, каждый АООП имеет свой учебный план, который </a:t>
            </a:r>
            <a:r>
              <a:rPr lang="ru-RU" dirty="0">
                <a:solidFill>
                  <a:schemeClr val="bg1"/>
                </a:solidFill>
              </a:rPr>
              <a:t>может быть </a:t>
            </a:r>
            <a:r>
              <a:rPr lang="ru-RU" dirty="0" smtClean="0">
                <a:solidFill>
                  <a:schemeClr val="bg1"/>
                </a:solidFill>
              </a:rPr>
              <a:t>имеет пролонгацию.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253746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112</TotalTime>
  <Words>478</Words>
  <Application>Microsoft Office PowerPoint</Application>
  <PresentationFormat>Широкоэкранный</PresentationFormat>
  <Paragraphs>19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8" baseType="lpstr">
      <vt:lpstr>Century Gothic</vt:lpstr>
      <vt:lpstr>Wingdings 3</vt:lpstr>
      <vt:lpstr>Сектор</vt:lpstr>
      <vt:lpstr>Сроки прохождения ПМПК</vt:lpstr>
      <vt:lpstr>Важно: при переходе с одного уровня на другой нельзя пропустить срок до 1 сентября !!! Если вовремя не пройти ПМПК ребенок теряет статус ОВЗ</vt:lpstr>
      <vt:lpstr>При переходе на уровень соо</vt:lpstr>
      <vt:lpstr>Если у ребенка фиксируется стойкая неуспеваемость по ряду предметов</vt:lpstr>
      <vt:lpstr>Пмпк для создания условий при проведении ГИА</vt:lpstr>
    </vt:vector>
  </TitlesOfParts>
  <Company>ORG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Сроки прохождения ПМПК</dc:title>
  <dc:creator>Марина Быкова</dc:creator>
  <cp:lastModifiedBy>Марина Быкова</cp:lastModifiedBy>
  <cp:revision>8</cp:revision>
  <dcterms:created xsi:type="dcterms:W3CDTF">2023-03-15T05:35:47Z</dcterms:created>
  <dcterms:modified xsi:type="dcterms:W3CDTF">2023-03-16T02:55:46Z</dcterms:modified>
</cp:coreProperties>
</file>